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9" r:id="rId6"/>
    <p:sldId id="260" r:id="rId7"/>
    <p:sldId id="261" r:id="rId8"/>
    <p:sldId id="262" r:id="rId9"/>
    <p:sldId id="264" r:id="rId10"/>
    <p:sldId id="265" r:id="rId11"/>
    <p:sldId id="267" r:id="rId12"/>
    <p:sldId id="268" r:id="rId13"/>
    <p:sldId id="269" r:id="rId14"/>
    <p:sldId id="263" r:id="rId15"/>
    <p:sldId id="266" r:id="rId16"/>
  </p:sldIdLst>
  <p:sldSz cx="12192000" cy="6858000"/>
  <p:notesSz cx="6797675" cy="9926638"/>
  <p:embeddedFontLs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Ink Free" panose="03080402000500000000" pitchFamily="66" charset="0"/>
      <p:regular r:id="rId23"/>
    </p:embeddedFont>
    <p:embeddedFont>
      <p:font typeface="Libre Caslon Text" panose="020B0604020202020204" charset="0"/>
      <p:regular r:id="rId24"/>
      <p:bold r:id="rId25"/>
      <p:italic r:id="rId26"/>
    </p:embeddedFont>
  </p:embeddedFontLst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ABA79C"/>
    <a:srgbClr val="C3F240"/>
    <a:srgbClr val="FF8071"/>
    <a:srgbClr val="3D3D3F"/>
    <a:srgbClr val="0094FE"/>
    <a:srgbClr val="C2BCB0"/>
    <a:srgbClr val="A8A5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8640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A8842584-5870-9C4C-9FB9-2E907119E6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D3E7F4AA-175B-6C40-8198-4D5F9F4163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0493E1-E9F5-9142-9651-CA5C9C963F62}" type="datetimeFigureOut">
              <a:rPr lang="da-DK" smtClean="0"/>
              <a:t>26-05-2025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4A69CE4-6F1E-0C4D-9F59-D725C6878B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4311E5A5-5EDD-4A40-874E-A6B4ECCE44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A529B2-DAED-C242-858C-CEE6AE771B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531360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8A360-2F68-9043-9A51-DE67D2C6FB5F}" type="datetimeFigureOut">
              <a:rPr lang="da-DK" smtClean="0"/>
              <a:t>26-05-2025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3F4E9F-9D73-F041-BE07-EBAE4700EDA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404148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dertitel 2">
            <a:extLst>
              <a:ext uri="{FF2B5EF4-FFF2-40B4-BE49-F238E27FC236}">
                <a16:creationId xmlns:a16="http://schemas.microsoft.com/office/drawing/2014/main" id="{4233D654-E11A-1E43-B945-9C33FA39D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0880" y="5063430"/>
            <a:ext cx="8850240" cy="1160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b="0" i="0">
                <a:solidFill>
                  <a:schemeClr val="tx1"/>
                </a:solidFill>
                <a:latin typeface="DM San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C4D93FD4-ECE7-6D42-B482-AE58D144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0880" y="4416056"/>
            <a:ext cx="8850240" cy="739518"/>
          </a:xfrm>
        </p:spPr>
        <p:txBody>
          <a:bodyPr/>
          <a:lstStyle>
            <a:lvl1pPr algn="ctr">
              <a:defRPr sz="2000" spc="0" baseline="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2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F49C3538-20B6-5BCE-FEF6-C94DFA7DF3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53819" y="2090056"/>
            <a:ext cx="5084362" cy="224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43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5236" y="-73635"/>
            <a:ext cx="5851188" cy="70184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64379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Pladsholder til billede 6">
            <a:extLst>
              <a:ext uri="{FF2B5EF4-FFF2-40B4-BE49-F238E27FC236}">
                <a16:creationId xmlns:a16="http://schemas.microsoft.com/office/drawing/2014/main" id="{9BA8E6A2-307B-9F49-3948-CBDFB02E2C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5236" y="-73635"/>
            <a:ext cx="5851188" cy="70184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 dirty="0"/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030964CE-378F-325A-C029-EE345D5AFE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05" y="6577142"/>
            <a:ext cx="937015" cy="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51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3E153BB5-2AB0-7E6A-4EB9-32E73B1A0EE9}"/>
              </a:ext>
            </a:extLst>
          </p:cNvPr>
          <p:cNvSpPr/>
          <p:nvPr userDrawn="1"/>
        </p:nvSpPr>
        <p:spPr>
          <a:xfrm>
            <a:off x="6405236" y="0"/>
            <a:ext cx="578676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cxnSp>
        <p:nvCxnSpPr>
          <p:cNvPr id="2" name="Lige forbindelse 1">
            <a:extLst>
              <a:ext uri="{FF2B5EF4-FFF2-40B4-BE49-F238E27FC236}">
                <a16:creationId xmlns:a16="http://schemas.microsoft.com/office/drawing/2014/main" id="{A235285B-EF01-E09D-ADE4-C54888914D1C}"/>
              </a:ext>
            </a:extLst>
          </p:cNvPr>
          <p:cNvCxnSpPr>
            <a:cxnSpLocks/>
          </p:cNvCxnSpPr>
          <p:nvPr userDrawn="1"/>
        </p:nvCxnSpPr>
        <p:spPr>
          <a:xfrm>
            <a:off x="6405236" y="-76810"/>
            <a:ext cx="0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Billede 4">
            <a:extLst>
              <a:ext uri="{FF2B5EF4-FFF2-40B4-BE49-F238E27FC236}">
                <a16:creationId xmlns:a16="http://schemas.microsoft.com/office/drawing/2014/main" id="{DE0EB59A-27EF-851B-B07C-9C6A3056F0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05" y="6577142"/>
            <a:ext cx="937015" cy="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5658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74867" y="1860610"/>
            <a:ext cx="5861863" cy="5039884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5328 h 10214"/>
              <a:gd name="connsiteX0" fmla="*/ 0 w 10097"/>
              <a:gd name="connsiteY0" fmla="*/ 5328 h 5328"/>
              <a:gd name="connsiteX1" fmla="*/ 7377 w 10097"/>
              <a:gd name="connsiteY1" fmla="*/ 0 h 5328"/>
              <a:gd name="connsiteX2" fmla="*/ 10097 w 10097"/>
              <a:gd name="connsiteY2" fmla="*/ 0 h 5328"/>
              <a:gd name="connsiteX3" fmla="*/ 10042 w 10097"/>
              <a:gd name="connsiteY3" fmla="*/ 5316 h 5328"/>
              <a:gd name="connsiteX4" fmla="*/ 0 w 10097"/>
              <a:gd name="connsiteY4" fmla="*/ 5328 h 5328"/>
              <a:gd name="connsiteX0" fmla="*/ 0 w 10030"/>
              <a:gd name="connsiteY0" fmla="*/ 10000 h 10687"/>
              <a:gd name="connsiteX1" fmla="*/ 7306 w 10030"/>
              <a:gd name="connsiteY1" fmla="*/ 0 h 10687"/>
              <a:gd name="connsiteX2" fmla="*/ 10000 w 10030"/>
              <a:gd name="connsiteY2" fmla="*/ 0 h 10687"/>
              <a:gd name="connsiteX3" fmla="*/ 10024 w 10030"/>
              <a:gd name="connsiteY3" fmla="*/ 10687 h 10687"/>
              <a:gd name="connsiteX4" fmla="*/ 0 w 10030"/>
              <a:gd name="connsiteY4" fmla="*/ 10000 h 10687"/>
              <a:gd name="connsiteX0" fmla="*/ 0 w 10030"/>
              <a:gd name="connsiteY0" fmla="*/ 10000 h 10075"/>
              <a:gd name="connsiteX1" fmla="*/ 7306 w 10030"/>
              <a:gd name="connsiteY1" fmla="*/ 0 h 10075"/>
              <a:gd name="connsiteX2" fmla="*/ 10000 w 10030"/>
              <a:gd name="connsiteY2" fmla="*/ 0 h 10075"/>
              <a:gd name="connsiteX3" fmla="*/ 10024 w 10030"/>
              <a:gd name="connsiteY3" fmla="*/ 10075 h 10075"/>
              <a:gd name="connsiteX4" fmla="*/ 0 w 10030"/>
              <a:gd name="connsiteY4" fmla="*/ 10000 h 10075"/>
              <a:gd name="connsiteX0" fmla="*/ 0 w 10030"/>
              <a:gd name="connsiteY0" fmla="*/ 10000 h 10005"/>
              <a:gd name="connsiteX1" fmla="*/ 7306 w 10030"/>
              <a:gd name="connsiteY1" fmla="*/ 0 h 10005"/>
              <a:gd name="connsiteX2" fmla="*/ 10000 w 10030"/>
              <a:gd name="connsiteY2" fmla="*/ 0 h 10005"/>
              <a:gd name="connsiteX3" fmla="*/ 10024 w 10030"/>
              <a:gd name="connsiteY3" fmla="*/ 10005 h 10005"/>
              <a:gd name="connsiteX4" fmla="*/ 0 w 10030"/>
              <a:gd name="connsiteY4" fmla="*/ 10000 h 10005"/>
              <a:gd name="connsiteX0" fmla="*/ 0 w 10035"/>
              <a:gd name="connsiteY0" fmla="*/ 10000 h 10000"/>
              <a:gd name="connsiteX1" fmla="*/ 7306 w 10035"/>
              <a:gd name="connsiteY1" fmla="*/ 0 h 10000"/>
              <a:gd name="connsiteX2" fmla="*/ 10000 w 10035"/>
              <a:gd name="connsiteY2" fmla="*/ 0 h 10000"/>
              <a:gd name="connsiteX3" fmla="*/ 10029 w 10035"/>
              <a:gd name="connsiteY3" fmla="*/ 9996 h 10000"/>
              <a:gd name="connsiteX4" fmla="*/ 0 w 10035"/>
              <a:gd name="connsiteY4" fmla="*/ 10000 h 10000"/>
              <a:gd name="connsiteX0" fmla="*/ 0 w 10302"/>
              <a:gd name="connsiteY0" fmla="*/ 13793 h 13793"/>
              <a:gd name="connsiteX1" fmla="*/ 10049 w 10302"/>
              <a:gd name="connsiteY1" fmla="*/ 0 h 13793"/>
              <a:gd name="connsiteX2" fmla="*/ 10000 w 10302"/>
              <a:gd name="connsiteY2" fmla="*/ 3793 h 13793"/>
              <a:gd name="connsiteX3" fmla="*/ 10029 w 10302"/>
              <a:gd name="connsiteY3" fmla="*/ 13789 h 13793"/>
              <a:gd name="connsiteX4" fmla="*/ 0 w 10302"/>
              <a:gd name="connsiteY4" fmla="*/ 13793 h 13793"/>
              <a:gd name="connsiteX0" fmla="*/ 0 w 10432"/>
              <a:gd name="connsiteY0" fmla="*/ 13793 h 13793"/>
              <a:gd name="connsiteX1" fmla="*/ 10049 w 10432"/>
              <a:gd name="connsiteY1" fmla="*/ 0 h 13793"/>
              <a:gd name="connsiteX2" fmla="*/ 10000 w 10432"/>
              <a:gd name="connsiteY2" fmla="*/ 3793 h 13793"/>
              <a:gd name="connsiteX3" fmla="*/ 10029 w 10432"/>
              <a:gd name="connsiteY3" fmla="*/ 13789 h 13793"/>
              <a:gd name="connsiteX4" fmla="*/ 0 w 10432"/>
              <a:gd name="connsiteY4" fmla="*/ 13793 h 13793"/>
              <a:gd name="connsiteX0" fmla="*/ 0 w 10049"/>
              <a:gd name="connsiteY0" fmla="*/ 13793 h 13793"/>
              <a:gd name="connsiteX1" fmla="*/ 10049 w 10049"/>
              <a:gd name="connsiteY1" fmla="*/ 0 h 13793"/>
              <a:gd name="connsiteX2" fmla="*/ 10000 w 10049"/>
              <a:gd name="connsiteY2" fmla="*/ 3793 h 13793"/>
              <a:gd name="connsiteX3" fmla="*/ 10029 w 10049"/>
              <a:gd name="connsiteY3" fmla="*/ 13789 h 13793"/>
              <a:gd name="connsiteX4" fmla="*/ 0 w 10049"/>
              <a:gd name="connsiteY4" fmla="*/ 13793 h 13793"/>
              <a:gd name="connsiteX0" fmla="*/ 0 w 11293"/>
              <a:gd name="connsiteY0" fmla="*/ 13793 h 13793"/>
              <a:gd name="connsiteX1" fmla="*/ 10049 w 11293"/>
              <a:gd name="connsiteY1" fmla="*/ 0 h 13793"/>
              <a:gd name="connsiteX2" fmla="*/ 10029 w 11293"/>
              <a:gd name="connsiteY2" fmla="*/ 13789 h 13793"/>
              <a:gd name="connsiteX3" fmla="*/ 0 w 11293"/>
              <a:gd name="connsiteY3" fmla="*/ 13793 h 13793"/>
              <a:gd name="connsiteX0" fmla="*/ 0 w 11091"/>
              <a:gd name="connsiteY0" fmla="*/ 13793 h 13793"/>
              <a:gd name="connsiteX1" fmla="*/ 10049 w 11091"/>
              <a:gd name="connsiteY1" fmla="*/ 0 h 13793"/>
              <a:gd name="connsiteX2" fmla="*/ 10029 w 11091"/>
              <a:gd name="connsiteY2" fmla="*/ 13789 h 13793"/>
              <a:gd name="connsiteX3" fmla="*/ 0 w 11091"/>
              <a:gd name="connsiteY3" fmla="*/ 13793 h 13793"/>
              <a:gd name="connsiteX0" fmla="*/ 0 w 11757"/>
              <a:gd name="connsiteY0" fmla="*/ 13793 h 13793"/>
              <a:gd name="connsiteX1" fmla="*/ 10049 w 11757"/>
              <a:gd name="connsiteY1" fmla="*/ 0 h 13793"/>
              <a:gd name="connsiteX2" fmla="*/ 10029 w 11757"/>
              <a:gd name="connsiteY2" fmla="*/ 13789 h 13793"/>
              <a:gd name="connsiteX3" fmla="*/ 0 w 11757"/>
              <a:gd name="connsiteY3" fmla="*/ 13793 h 13793"/>
              <a:gd name="connsiteX0" fmla="*/ 0 w 10788"/>
              <a:gd name="connsiteY0" fmla="*/ 13793 h 13793"/>
              <a:gd name="connsiteX1" fmla="*/ 10049 w 10788"/>
              <a:gd name="connsiteY1" fmla="*/ 0 h 13793"/>
              <a:gd name="connsiteX2" fmla="*/ 10029 w 10788"/>
              <a:gd name="connsiteY2" fmla="*/ 13789 h 13793"/>
              <a:gd name="connsiteX3" fmla="*/ 0 w 10788"/>
              <a:gd name="connsiteY3" fmla="*/ 13793 h 13793"/>
              <a:gd name="connsiteX0" fmla="*/ 0 w 10049"/>
              <a:gd name="connsiteY0" fmla="*/ 13793 h 13793"/>
              <a:gd name="connsiteX1" fmla="*/ 10049 w 10049"/>
              <a:gd name="connsiteY1" fmla="*/ 0 h 13793"/>
              <a:gd name="connsiteX2" fmla="*/ 10029 w 10049"/>
              <a:gd name="connsiteY2" fmla="*/ 13789 h 13793"/>
              <a:gd name="connsiteX3" fmla="*/ 0 w 10049"/>
              <a:gd name="connsiteY3" fmla="*/ 13793 h 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9" h="13793">
                <a:moveTo>
                  <a:pt x="0" y="13793"/>
                </a:moveTo>
                <a:lnTo>
                  <a:pt x="10049" y="0"/>
                </a:lnTo>
                <a:cubicBezTo>
                  <a:pt x="10039" y="6894"/>
                  <a:pt x="10039" y="6894"/>
                  <a:pt x="10029" y="13789"/>
                </a:cubicBezTo>
                <a:lnTo>
                  <a:pt x="0" y="13793"/>
                </a:lnTo>
                <a:close/>
              </a:path>
            </a:pathLst>
          </a:custGeom>
          <a:noFill/>
          <a:ln w="19050">
            <a:noFill/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E0930B34-E3A5-6E9E-55D0-103E1AEBC2C4}"/>
              </a:ext>
            </a:extLst>
          </p:cNvPr>
          <p:cNvCxnSpPr>
            <a:cxnSpLocks/>
          </p:cNvCxnSpPr>
          <p:nvPr userDrawn="1"/>
        </p:nvCxnSpPr>
        <p:spPr>
          <a:xfrm flipH="1">
            <a:off x="6374868" y="1854015"/>
            <a:ext cx="5863221" cy="5030565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ladsholder til tekst 12">
            <a:extLst>
              <a:ext uri="{FF2B5EF4-FFF2-40B4-BE49-F238E27FC236}">
                <a16:creationId xmlns:a16="http://schemas.microsoft.com/office/drawing/2014/main" id="{36C602B8-8596-8A0F-4A4F-0068D55C6C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1276141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9" name="Pladsholder til tekst 12">
            <a:extLst>
              <a:ext uri="{FF2B5EF4-FFF2-40B4-BE49-F238E27FC236}">
                <a16:creationId xmlns:a16="http://schemas.microsoft.com/office/drawing/2014/main" id="{F7811EF7-A7FE-9A95-C7BC-1B606ED97B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000" y="2027584"/>
            <a:ext cx="3475625" cy="436192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Pladsholder til tekst 12">
            <a:extLst>
              <a:ext uri="{FF2B5EF4-FFF2-40B4-BE49-F238E27FC236}">
                <a16:creationId xmlns:a16="http://schemas.microsoft.com/office/drawing/2014/main" id="{E1770225-02E6-BF16-089B-1CF814B558B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55332" y="2027584"/>
            <a:ext cx="3475625" cy="436192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05614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prin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12">
            <a:extLst>
              <a:ext uri="{FF2B5EF4-FFF2-40B4-BE49-F238E27FC236}">
                <a16:creationId xmlns:a16="http://schemas.microsoft.com/office/drawing/2014/main" id="{86EA37C1-1A1F-F081-8543-BDAFE000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615522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print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12">
            <a:extLst>
              <a:ext uri="{FF2B5EF4-FFF2-40B4-BE49-F238E27FC236}">
                <a16:creationId xmlns:a16="http://schemas.microsoft.com/office/drawing/2014/main" id="{86EA37C1-1A1F-F081-8543-BDAFE000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 marL="6350" indent="0">
              <a:buNone/>
              <a:defRPr>
                <a:solidFill>
                  <a:schemeClr val="tx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362EC251-E747-C483-D767-CAAFBEBADC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05" y="6577142"/>
            <a:ext cx="937015" cy="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339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print gre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12">
            <a:extLst>
              <a:ext uri="{FF2B5EF4-FFF2-40B4-BE49-F238E27FC236}">
                <a16:creationId xmlns:a16="http://schemas.microsoft.com/office/drawing/2014/main" id="{86EA37C1-1A1F-F081-8543-BDAFE000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208381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0F1244A-DBFA-BB94-7D13-6F1820C95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2628"/>
            <a:ext cx="10515600" cy="270419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79686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46078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6A453B95-2219-4A4C-CCB8-A23C2CEE60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1889" y="2250739"/>
            <a:ext cx="1468222" cy="721041"/>
          </a:xfrm>
          <a:prstGeom prst="rect">
            <a:avLst/>
          </a:prstGeom>
        </p:spPr>
      </p:pic>
      <p:sp>
        <p:nvSpPr>
          <p:cNvPr id="2" name="Tekstfelt 1">
            <a:extLst>
              <a:ext uri="{FF2B5EF4-FFF2-40B4-BE49-F238E27FC236}">
                <a16:creationId xmlns:a16="http://schemas.microsoft.com/office/drawing/2014/main" id="{1AA95CA8-9E5A-28B8-717F-3CD885814132}"/>
              </a:ext>
            </a:extLst>
          </p:cNvPr>
          <p:cNvSpPr txBox="1"/>
          <p:nvPr userDrawn="1"/>
        </p:nvSpPr>
        <p:spPr>
          <a:xfrm>
            <a:off x="4066823" y="3018024"/>
            <a:ext cx="40583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0" i="0" dirty="0" err="1">
                <a:solidFill>
                  <a:schemeClr val="accent3"/>
                </a:solidFill>
                <a:latin typeface="Libre Caslon Text" pitchFamily="2" charset="77"/>
              </a:rPr>
              <a:t>Thank</a:t>
            </a:r>
            <a:r>
              <a:rPr lang="da-DK" sz="2400" b="0" i="0" dirty="0">
                <a:solidFill>
                  <a:schemeClr val="accent3"/>
                </a:solidFill>
                <a:latin typeface="Libre Caslon Text" pitchFamily="2" charset="77"/>
              </a:rPr>
              <a:t> </a:t>
            </a:r>
            <a:r>
              <a:rPr lang="da-DK" sz="2400" b="0" i="0" dirty="0" err="1">
                <a:solidFill>
                  <a:schemeClr val="accent3"/>
                </a:solidFill>
                <a:latin typeface="Libre Caslon Text" pitchFamily="2" charset="77"/>
              </a:rPr>
              <a:t>You</a:t>
            </a:r>
            <a:endParaRPr lang="da-DK" sz="2400" b="0" i="0" dirty="0">
              <a:solidFill>
                <a:schemeClr val="accent3"/>
              </a:solidFill>
              <a:latin typeface="Libre Caslon Tex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8674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 are digital athle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9698CCD9-17CB-61E4-829C-8032A1458754}"/>
              </a:ext>
            </a:extLst>
          </p:cNvPr>
          <p:cNvSpPr txBox="1"/>
          <p:nvPr userDrawn="1"/>
        </p:nvSpPr>
        <p:spPr>
          <a:xfrm>
            <a:off x="1798150" y="1784555"/>
            <a:ext cx="3960000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The world is obsessed with easy. Life hacks and life pro tips. Shortcuts and overnight results. Build an outstanding website in an hour. Learn to code in 7 easy steps. Design like a pro in a matter of minutes.</a:t>
            </a:r>
          </a:p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We don’t buy it. And neither should our clients.</a:t>
            </a:r>
          </a:p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Rome wasn’t built in a day. And the same can be said about solutions that last.</a:t>
            </a:r>
          </a:p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The secret is that there is no secret. Great results come from great effort. When we keep honing our craft. When</a:t>
            </a:r>
            <a:r>
              <a:rPr lang="en-GB" sz="1200" noProof="0" dirty="0">
                <a:latin typeface="DM Sans" pitchFamily="2" charset="0"/>
              </a:rPr>
              <a:t> </a:t>
            </a:r>
            <a:r>
              <a:rPr lang="en-GB" sz="1200" b="0" i="0" u="none" strike="noStrike" baseline="0" noProof="0" dirty="0">
                <a:latin typeface="DM Sans" pitchFamily="2" charset="0"/>
              </a:rPr>
              <a:t>we go the extra mile. And when we push past good in search of excellence.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72CE014E-2EEF-EBA1-67F7-5052640A910F}"/>
              </a:ext>
            </a:extLst>
          </p:cNvPr>
          <p:cNvSpPr txBox="1"/>
          <p:nvPr userDrawn="1"/>
        </p:nvSpPr>
        <p:spPr>
          <a:xfrm>
            <a:off x="6433851" y="1784555"/>
            <a:ext cx="4089600" cy="2841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Some call it painstaking attention to detail. </a:t>
            </a:r>
            <a:br>
              <a:rPr lang="en-GB" sz="1200" b="0" i="0" u="none" strike="noStrike" baseline="0" noProof="0" dirty="0">
                <a:latin typeface="DM Sans" pitchFamily="2" charset="0"/>
              </a:rPr>
            </a:br>
            <a:r>
              <a:rPr lang="en-GB" sz="1200" b="0" i="0" u="none" strike="noStrike" baseline="0" noProof="0" dirty="0">
                <a:latin typeface="DM Sans" pitchFamily="2" charset="0"/>
              </a:rPr>
              <a:t>To us, it’s a sport.</a:t>
            </a:r>
          </a:p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We craft digital solutions in which you can feel the hard work. The grinding of teeth. The cracking of knuckles. The rush of dopamine when it all comes together.</a:t>
            </a:r>
          </a:p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We’re not here for frail fashion statements or this week’s trend. We’re here for the long haul. Solutions that last – for our clients and for years to come.</a:t>
            </a:r>
          </a:p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But it only happens when we challenge ourselves. When we keep striving for perfection.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70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baseline="0" noProof="0" dirty="0">
                <a:latin typeface="DM Sans" pitchFamily="2" charset="0"/>
              </a:rPr>
              <a:t>Like digital athletes.</a:t>
            </a:r>
            <a:endParaRPr lang="en-GB" sz="1100" noProof="0" dirty="0">
              <a:latin typeface="DM Sans" pitchFamily="2" charset="0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60D60F2F-580E-02C0-14A4-4749F81DBBCE}"/>
              </a:ext>
            </a:extLst>
          </p:cNvPr>
          <p:cNvSpPr txBox="1"/>
          <p:nvPr userDrawn="1"/>
        </p:nvSpPr>
        <p:spPr>
          <a:xfrm>
            <a:off x="4180902" y="650292"/>
            <a:ext cx="3830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0" i="0" u="none" strike="noStrike" kern="0" baseline="0" dirty="0" err="1">
                <a:solidFill>
                  <a:srgbClr val="FFFFFF"/>
                </a:solidFill>
                <a:latin typeface="Libre Caslon Text" pitchFamily="2" charset="77"/>
              </a:rPr>
              <a:t>We</a:t>
            </a:r>
            <a:r>
              <a:rPr lang="da-DK" sz="2400" b="0" i="0" u="none" strike="noStrike" kern="0" baseline="0" dirty="0">
                <a:solidFill>
                  <a:srgbClr val="FFFFFF"/>
                </a:solidFill>
                <a:latin typeface="Libre Caslon Text" pitchFamily="2" charset="77"/>
              </a:rPr>
              <a:t> </a:t>
            </a:r>
            <a:r>
              <a:rPr lang="da-DK" sz="2400" b="0" i="0" u="none" strike="noStrike" kern="0" baseline="0" dirty="0" err="1">
                <a:solidFill>
                  <a:srgbClr val="FFFFFF"/>
                </a:solidFill>
                <a:latin typeface="Libre Caslon Text" pitchFamily="2" charset="77"/>
              </a:rPr>
              <a:t>are</a:t>
            </a:r>
            <a:r>
              <a:rPr lang="da-DK" sz="2400" b="0" i="0" u="none" strike="noStrike" kern="0" baseline="0" dirty="0">
                <a:solidFill>
                  <a:srgbClr val="FFFFFF"/>
                </a:solidFill>
                <a:latin typeface="Libre Caslon Text" pitchFamily="2" charset="77"/>
              </a:rPr>
              <a:t> digital </a:t>
            </a:r>
            <a:r>
              <a:rPr lang="da-DK" sz="2400" b="0" i="0" u="none" strike="noStrike" kern="0" baseline="0" dirty="0" err="1">
                <a:solidFill>
                  <a:srgbClr val="FFFFFF"/>
                </a:solidFill>
                <a:latin typeface="Libre Caslon Text" pitchFamily="2" charset="77"/>
              </a:rPr>
              <a:t>athletes</a:t>
            </a:r>
            <a:endParaRPr lang="da-DK" sz="2400" b="0" i="0" kern="0" baseline="0" dirty="0">
              <a:latin typeface="Libre Caslon Tex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47472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FB196C-F47A-E7DD-9185-F768C32AE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66772"/>
            <a:ext cx="6780314" cy="5847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977269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16175" y="-80305"/>
            <a:ext cx="5851188" cy="7018478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28" h="10234">
                <a:moveTo>
                  <a:pt x="0" y="5328"/>
                </a:moveTo>
                <a:lnTo>
                  <a:pt x="7377" y="0"/>
                </a:lnTo>
                <a:lnTo>
                  <a:pt x="10097" y="0"/>
                </a:lnTo>
                <a:cubicBezTo>
                  <a:pt x="10065" y="3371"/>
                  <a:pt x="10153" y="6843"/>
                  <a:pt x="10121" y="10214"/>
                </a:cubicBezTo>
                <a:lnTo>
                  <a:pt x="0" y="10234"/>
                </a:lnTo>
                <a:lnTo>
                  <a:pt x="0" y="5328"/>
                </a:lnTo>
                <a:close/>
              </a:path>
            </a:pathLst>
          </a:custGeom>
          <a:noFill/>
          <a:ln w="19050">
            <a:noFill/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cxnSp>
        <p:nvCxnSpPr>
          <p:cNvPr id="12" name="Lige forbindelse 11">
            <a:extLst>
              <a:ext uri="{FF2B5EF4-FFF2-40B4-BE49-F238E27FC236}">
                <a16:creationId xmlns:a16="http://schemas.microsoft.com/office/drawing/2014/main" id="{77805842-41A1-A7A7-2C0E-BACAD410657E}"/>
              </a:ext>
            </a:extLst>
          </p:cNvPr>
          <p:cNvCxnSpPr>
            <a:cxnSpLocks/>
          </p:cNvCxnSpPr>
          <p:nvPr userDrawn="1"/>
        </p:nvCxnSpPr>
        <p:spPr>
          <a:xfrm>
            <a:off x="6405236" y="-76810"/>
            <a:ext cx="0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E0930B34-E3A5-6E9E-55D0-103E1AEBC2C4}"/>
              </a:ext>
            </a:extLst>
          </p:cNvPr>
          <p:cNvCxnSpPr>
            <a:cxnSpLocks/>
          </p:cNvCxnSpPr>
          <p:nvPr userDrawn="1"/>
        </p:nvCxnSpPr>
        <p:spPr>
          <a:xfrm flipH="1">
            <a:off x="2493282" y="-89510"/>
            <a:ext cx="8180173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ladsholder til tekst 23">
            <a:extLst>
              <a:ext uri="{FF2B5EF4-FFF2-40B4-BE49-F238E27FC236}">
                <a16:creationId xmlns:a16="http://schemas.microsoft.com/office/drawing/2014/main" id="{817A6D8C-B9B5-C049-2675-A81129298FA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000" y="2538631"/>
            <a:ext cx="4841961" cy="3179998"/>
          </a:xfrm>
        </p:spPr>
        <p:txBody>
          <a:bodyPr/>
          <a:lstStyle>
            <a:lvl1pPr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2AA31D5-CF36-57E6-4E48-DAD2F4D8C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66772"/>
            <a:ext cx="4841948" cy="5847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08250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BAACF275-2413-03D3-7826-9C421D818A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20127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BAACF275-2413-03D3-7826-9C421D818A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823961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Pladsholder til tekst 12">
            <a:extLst>
              <a:ext uri="{FF2B5EF4-FFF2-40B4-BE49-F238E27FC236}">
                <a16:creationId xmlns:a16="http://schemas.microsoft.com/office/drawing/2014/main" id="{371098D4-0AA9-E4F4-D410-DF93569DD8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00" y="1629308"/>
            <a:ext cx="523378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Pladsholder til tekst 12">
            <a:extLst>
              <a:ext uri="{FF2B5EF4-FFF2-40B4-BE49-F238E27FC236}">
                <a16:creationId xmlns:a16="http://schemas.microsoft.com/office/drawing/2014/main" id="{FA913639-10AF-0FE7-3607-4CBD2AACBE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1" y="1629308"/>
            <a:ext cx="5514288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9995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BAACF275-2413-03D3-7826-9C421D818A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823961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Pladsholder til tekst 12">
            <a:extLst>
              <a:ext uri="{FF2B5EF4-FFF2-40B4-BE49-F238E27FC236}">
                <a16:creationId xmlns:a16="http://schemas.microsoft.com/office/drawing/2014/main" id="{371098D4-0AA9-E4F4-D410-DF93569DD8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00" y="1629308"/>
            <a:ext cx="347562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Pladsholder til tekst 12">
            <a:extLst>
              <a:ext uri="{FF2B5EF4-FFF2-40B4-BE49-F238E27FC236}">
                <a16:creationId xmlns:a16="http://schemas.microsoft.com/office/drawing/2014/main" id="{5166DF53-8C17-B62C-6F2D-45703E9791C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5332" y="1629308"/>
            <a:ext cx="347562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Pladsholder til tekst 12">
            <a:extLst>
              <a:ext uri="{FF2B5EF4-FFF2-40B4-BE49-F238E27FC236}">
                <a16:creationId xmlns:a16="http://schemas.microsoft.com/office/drawing/2014/main" id="{FA913639-10AF-0FE7-3607-4CBD2AACBE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663" y="1629308"/>
            <a:ext cx="347562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7833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5236" y="-76810"/>
            <a:ext cx="5851188" cy="7018478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28" h="10234">
                <a:moveTo>
                  <a:pt x="0" y="5328"/>
                </a:moveTo>
                <a:lnTo>
                  <a:pt x="7377" y="0"/>
                </a:lnTo>
                <a:lnTo>
                  <a:pt x="10097" y="0"/>
                </a:lnTo>
                <a:cubicBezTo>
                  <a:pt x="10065" y="3371"/>
                  <a:pt x="10153" y="6843"/>
                  <a:pt x="10121" y="10214"/>
                </a:cubicBezTo>
                <a:lnTo>
                  <a:pt x="0" y="10234"/>
                </a:lnTo>
                <a:lnTo>
                  <a:pt x="0" y="5328"/>
                </a:lnTo>
                <a:close/>
              </a:path>
            </a:pathLst>
          </a:custGeom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000"/>
          </a:xfrm>
        </p:spPr>
        <p:txBody>
          <a:bodyPr lIns="9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55954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8411" y="-73637"/>
            <a:ext cx="5853696" cy="3653943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5328 h 10214"/>
              <a:gd name="connsiteX0" fmla="*/ 0 w 10097"/>
              <a:gd name="connsiteY0" fmla="*/ 5328 h 5328"/>
              <a:gd name="connsiteX1" fmla="*/ 7377 w 10097"/>
              <a:gd name="connsiteY1" fmla="*/ 0 h 5328"/>
              <a:gd name="connsiteX2" fmla="*/ 10097 w 10097"/>
              <a:gd name="connsiteY2" fmla="*/ 0 h 5328"/>
              <a:gd name="connsiteX3" fmla="*/ 10042 w 10097"/>
              <a:gd name="connsiteY3" fmla="*/ 5316 h 5328"/>
              <a:gd name="connsiteX4" fmla="*/ 0 w 10097"/>
              <a:gd name="connsiteY4" fmla="*/ 5328 h 5328"/>
              <a:gd name="connsiteX0" fmla="*/ 0 w 10030"/>
              <a:gd name="connsiteY0" fmla="*/ 10000 h 10687"/>
              <a:gd name="connsiteX1" fmla="*/ 7306 w 10030"/>
              <a:gd name="connsiteY1" fmla="*/ 0 h 10687"/>
              <a:gd name="connsiteX2" fmla="*/ 10000 w 10030"/>
              <a:gd name="connsiteY2" fmla="*/ 0 h 10687"/>
              <a:gd name="connsiteX3" fmla="*/ 10024 w 10030"/>
              <a:gd name="connsiteY3" fmla="*/ 10687 h 10687"/>
              <a:gd name="connsiteX4" fmla="*/ 0 w 10030"/>
              <a:gd name="connsiteY4" fmla="*/ 10000 h 10687"/>
              <a:gd name="connsiteX0" fmla="*/ 0 w 10030"/>
              <a:gd name="connsiteY0" fmla="*/ 10000 h 10075"/>
              <a:gd name="connsiteX1" fmla="*/ 7306 w 10030"/>
              <a:gd name="connsiteY1" fmla="*/ 0 h 10075"/>
              <a:gd name="connsiteX2" fmla="*/ 10000 w 10030"/>
              <a:gd name="connsiteY2" fmla="*/ 0 h 10075"/>
              <a:gd name="connsiteX3" fmla="*/ 10024 w 10030"/>
              <a:gd name="connsiteY3" fmla="*/ 10075 h 10075"/>
              <a:gd name="connsiteX4" fmla="*/ 0 w 10030"/>
              <a:gd name="connsiteY4" fmla="*/ 10000 h 10075"/>
              <a:gd name="connsiteX0" fmla="*/ 0 w 10030"/>
              <a:gd name="connsiteY0" fmla="*/ 10000 h 10005"/>
              <a:gd name="connsiteX1" fmla="*/ 7306 w 10030"/>
              <a:gd name="connsiteY1" fmla="*/ 0 h 10005"/>
              <a:gd name="connsiteX2" fmla="*/ 10000 w 10030"/>
              <a:gd name="connsiteY2" fmla="*/ 0 h 10005"/>
              <a:gd name="connsiteX3" fmla="*/ 10024 w 10030"/>
              <a:gd name="connsiteY3" fmla="*/ 10005 h 10005"/>
              <a:gd name="connsiteX4" fmla="*/ 0 w 10030"/>
              <a:gd name="connsiteY4" fmla="*/ 10000 h 10005"/>
              <a:gd name="connsiteX0" fmla="*/ 0 w 10035"/>
              <a:gd name="connsiteY0" fmla="*/ 10000 h 10000"/>
              <a:gd name="connsiteX1" fmla="*/ 7306 w 10035"/>
              <a:gd name="connsiteY1" fmla="*/ 0 h 10000"/>
              <a:gd name="connsiteX2" fmla="*/ 10000 w 10035"/>
              <a:gd name="connsiteY2" fmla="*/ 0 h 10000"/>
              <a:gd name="connsiteX3" fmla="*/ 10029 w 10035"/>
              <a:gd name="connsiteY3" fmla="*/ 9996 h 10000"/>
              <a:gd name="connsiteX4" fmla="*/ 0 w 10035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5" h="10000">
                <a:moveTo>
                  <a:pt x="0" y="10000"/>
                </a:moveTo>
                <a:lnTo>
                  <a:pt x="7306" y="0"/>
                </a:lnTo>
                <a:lnTo>
                  <a:pt x="10000" y="0"/>
                </a:lnTo>
                <a:cubicBezTo>
                  <a:pt x="9968" y="6327"/>
                  <a:pt x="10060" y="3670"/>
                  <a:pt x="10029" y="9996"/>
                </a:cubicBezTo>
                <a:lnTo>
                  <a:pt x="0" y="10000"/>
                </a:lnTo>
                <a:close/>
              </a:path>
            </a:pathLst>
          </a:custGeom>
          <a:noFill/>
          <a:ln w="19050">
            <a:noFill/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cxnSp>
        <p:nvCxnSpPr>
          <p:cNvPr id="12" name="Lige forbindelse 11">
            <a:extLst>
              <a:ext uri="{FF2B5EF4-FFF2-40B4-BE49-F238E27FC236}">
                <a16:creationId xmlns:a16="http://schemas.microsoft.com/office/drawing/2014/main" id="{77805842-41A1-A7A7-2C0E-BACAD410657E}"/>
              </a:ext>
            </a:extLst>
          </p:cNvPr>
          <p:cNvCxnSpPr>
            <a:cxnSpLocks/>
          </p:cNvCxnSpPr>
          <p:nvPr userDrawn="1"/>
        </p:nvCxnSpPr>
        <p:spPr>
          <a:xfrm>
            <a:off x="6405236" y="-76810"/>
            <a:ext cx="0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E0930B34-E3A5-6E9E-55D0-103E1AEBC2C4}"/>
              </a:ext>
            </a:extLst>
          </p:cNvPr>
          <p:cNvCxnSpPr>
            <a:cxnSpLocks/>
          </p:cNvCxnSpPr>
          <p:nvPr userDrawn="1"/>
        </p:nvCxnSpPr>
        <p:spPr>
          <a:xfrm flipH="1">
            <a:off x="2493282" y="-89510"/>
            <a:ext cx="8180173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E1B1E536-1C9F-12B2-FFA6-36253035D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2090" y="4053739"/>
            <a:ext cx="4914582" cy="2475230"/>
          </a:xfrm>
        </p:spPr>
        <p:txBody>
          <a:bodyPr/>
          <a:lstStyle/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Pladsholder til tekst 12">
            <a:extLst>
              <a:ext uri="{FF2B5EF4-FFF2-40B4-BE49-F238E27FC236}">
                <a16:creationId xmlns:a16="http://schemas.microsoft.com/office/drawing/2014/main" id="{1049C24A-F1A6-A01B-795E-CABB8228D4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30555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titel 7">
            <a:extLst>
              <a:ext uri="{FF2B5EF4-FFF2-40B4-BE49-F238E27FC236}">
                <a16:creationId xmlns:a16="http://schemas.microsoft.com/office/drawing/2014/main" id="{33469F80-7328-EB49-934A-2E06EA4B2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noProof="0" dirty="0" err="1"/>
              <a:t>Klik</a:t>
            </a:r>
            <a:r>
              <a:rPr lang="en-GB" noProof="0" dirty="0"/>
              <a:t> for at </a:t>
            </a:r>
            <a:r>
              <a:rPr lang="en-GB" noProof="0" dirty="0" err="1"/>
              <a:t>redigere</a:t>
            </a:r>
            <a:r>
              <a:rPr lang="en-GB" noProof="0" dirty="0"/>
              <a:t> </a:t>
            </a:r>
            <a:r>
              <a:rPr lang="en-GB" noProof="0" dirty="0" err="1"/>
              <a:t>titeltypografien</a:t>
            </a:r>
            <a:r>
              <a:rPr lang="en-GB" noProof="0" dirty="0"/>
              <a:t> </a:t>
            </a:r>
            <a:r>
              <a:rPr lang="en-GB" noProof="0" dirty="0" err="1"/>
              <a:t>i</a:t>
            </a:r>
            <a:r>
              <a:rPr lang="en-GB" noProof="0" dirty="0"/>
              <a:t> </a:t>
            </a:r>
            <a:r>
              <a:rPr lang="en-GB" noProof="0" dirty="0" err="1"/>
              <a:t>masteren</a:t>
            </a:r>
            <a:endParaRPr lang="en-GB" noProof="0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965FDA6-49F5-EF48-A7B3-917238BA1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noProof="0" dirty="0" err="1"/>
              <a:t>Klik</a:t>
            </a:r>
            <a:r>
              <a:rPr lang="en-GB" noProof="0" dirty="0"/>
              <a:t> for at </a:t>
            </a:r>
            <a:r>
              <a:rPr lang="en-GB" noProof="0" dirty="0" err="1"/>
              <a:t>redigere</a:t>
            </a:r>
            <a:r>
              <a:rPr lang="en-GB" noProof="0" dirty="0"/>
              <a:t> </a:t>
            </a:r>
            <a:r>
              <a:rPr lang="en-GB" noProof="0" dirty="0" err="1"/>
              <a:t>teksttypografierne</a:t>
            </a:r>
            <a:r>
              <a:rPr lang="en-GB" noProof="0" dirty="0"/>
              <a:t> </a:t>
            </a:r>
            <a:r>
              <a:rPr lang="en-GB" noProof="0" dirty="0" err="1"/>
              <a:t>i</a:t>
            </a:r>
            <a:r>
              <a:rPr lang="en-GB" noProof="0" dirty="0"/>
              <a:t> </a:t>
            </a:r>
            <a:r>
              <a:rPr lang="en-GB" noProof="0" dirty="0" err="1"/>
              <a:t>masteren</a:t>
            </a:r>
            <a:endParaRPr lang="en-GB" noProof="0" dirty="0"/>
          </a:p>
          <a:p>
            <a:pPr lvl="1"/>
            <a:r>
              <a:rPr lang="en-GB" noProof="0" dirty="0" err="1"/>
              <a:t>Andet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Tredje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3"/>
            <a:r>
              <a:rPr lang="en-GB" noProof="0" dirty="0" err="1"/>
              <a:t>Fjerde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4"/>
            <a:r>
              <a:rPr lang="en-GB" noProof="0" dirty="0" err="1"/>
              <a:t>Femte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31C8B06C-6A18-E47E-7E68-E8CBCE2EE4BF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679605" y="6581735"/>
            <a:ext cx="937010" cy="12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796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53" r:id="rId3"/>
    <p:sldLayoutId id="2147483674" r:id="rId4"/>
    <p:sldLayoutId id="2147483680" r:id="rId5"/>
    <p:sldLayoutId id="2147483681" r:id="rId6"/>
    <p:sldLayoutId id="2147483651" r:id="rId7"/>
    <p:sldLayoutId id="2147483675" r:id="rId8"/>
    <p:sldLayoutId id="2147483678" r:id="rId9"/>
    <p:sldLayoutId id="2147483677" r:id="rId10"/>
    <p:sldLayoutId id="2147483682" r:id="rId11"/>
    <p:sldLayoutId id="2147483679" r:id="rId12"/>
    <p:sldLayoutId id="2147483685" r:id="rId13"/>
    <p:sldLayoutId id="2147483684" r:id="rId14"/>
    <p:sldLayoutId id="2147483686" r:id="rId15"/>
    <p:sldLayoutId id="2147483687" r:id="rId16"/>
    <p:sldLayoutId id="2147483688" r:id="rId17"/>
    <p:sldLayoutId id="2147483690" r:id="rId18"/>
    <p:sldLayoutId id="2147483683" r:id="rId19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0" kern="1200" spc="0" baseline="0">
          <a:solidFill>
            <a:schemeClr val="bg1"/>
          </a:solidFill>
          <a:latin typeface="Libre Caslon Text" pitchFamily="2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tabLst/>
        <a:defRPr lang="da-DK" sz="2800" b="0" i="0" kern="1200" spc="0" baseline="0" smtClean="0">
          <a:solidFill>
            <a:schemeClr val="bg1"/>
          </a:solidFill>
          <a:effectLst/>
          <a:latin typeface="Libre Caslon Text" pitchFamily="2" charset="77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900"/>
        </a:spcAft>
        <a:buClr>
          <a:schemeClr val="accent3"/>
        </a:buClr>
        <a:buFont typeface="Wingdings" pitchFamily="2" charset="2"/>
        <a:buNone/>
        <a:tabLst/>
        <a:defRPr sz="1000" b="0" i="0" kern="1200" spc="0" baseline="0">
          <a:solidFill>
            <a:schemeClr val="tx1"/>
          </a:solidFill>
          <a:latin typeface="DM Sans" pitchFamily="2" charset="77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700"/>
        </a:spcBef>
        <a:spcAft>
          <a:spcPts val="700"/>
        </a:spcAft>
        <a:buClr>
          <a:schemeClr val="accent3"/>
        </a:buClr>
        <a:buFont typeface="Arial" panose="020B0604020202020204" pitchFamily="34" charset="0"/>
        <a:buNone/>
        <a:tabLst/>
        <a:defRPr lang="da-DK" sz="1200" b="0" i="0" kern="1200" spc="-10" baseline="0" dirty="0" smtClean="0">
          <a:solidFill>
            <a:schemeClr val="tx1"/>
          </a:solidFill>
          <a:latin typeface="DM Sans" pitchFamily="2" charset="77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900"/>
        </a:spcAft>
        <a:buClr>
          <a:schemeClr val="bg1"/>
        </a:buClr>
        <a:buFont typeface="Arial" panose="020B0604020202020204" pitchFamily="34" charset="0"/>
        <a:buNone/>
        <a:tabLst/>
        <a:defRPr sz="1200" b="0" i="0" kern="1200" spc="-10" baseline="0">
          <a:solidFill>
            <a:schemeClr val="bg1"/>
          </a:solidFill>
          <a:latin typeface="DM Sans" pitchFamily="2" charset="77"/>
          <a:ea typeface="+mn-ea"/>
          <a:cs typeface="+mn-cs"/>
        </a:defRPr>
      </a:lvl4pPr>
      <a:lvl5pPr marL="179388" indent="-171450" algn="l" defTabSz="914400" rtl="0" eaLnBrk="1" latinLnBrk="0" hangingPunct="1">
        <a:lnSpc>
          <a:spcPct val="90000"/>
        </a:lnSpc>
        <a:spcBef>
          <a:spcPts val="700"/>
        </a:spcBef>
        <a:spcAft>
          <a:spcPts val="700"/>
        </a:spcAft>
        <a:buClr>
          <a:schemeClr val="bg1"/>
        </a:buClr>
        <a:buFont typeface="Arial" panose="020B0604020202020204" pitchFamily="34" charset="0"/>
        <a:buChar char="•"/>
        <a:tabLst/>
        <a:defRPr sz="1200" b="0" i="0" kern="1200" spc="-10" baseline="0">
          <a:solidFill>
            <a:schemeClr val="tx1"/>
          </a:solidFill>
          <a:latin typeface="DM Sans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78B2507-7B84-C1A7-E44F-0338114550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says</a:t>
            </a:r>
            <a:r>
              <a:rPr lang="da-DK" dirty="0"/>
              <a:t> no – just do it </a:t>
            </a:r>
            <a:r>
              <a:rPr lang="da-DK" dirty="0" err="1"/>
              <a:t>anyway</a:t>
            </a:r>
            <a:br>
              <a:rPr lang="da-DK" dirty="0"/>
            </a:br>
            <a:endParaRPr lang="da-DK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568407-3F8C-17D7-9F01-084377B1F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Private and </a:t>
            </a:r>
            <a:r>
              <a:rPr lang="da-DK" dirty="0" err="1"/>
              <a:t>Protected</a:t>
            </a:r>
            <a:r>
              <a:rPr lang="da-DK" dirty="0"/>
              <a:t> Are Just Suggestions</a:t>
            </a:r>
          </a:p>
        </p:txBody>
      </p:sp>
    </p:spTree>
    <p:extLst>
      <p:ext uri="{BB962C8B-B14F-4D97-AF65-F5344CB8AC3E}">
        <p14:creationId xmlns:p14="http://schemas.microsoft.com/office/powerpoint/2010/main" val="2336658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011E19-3B04-0214-0928-0940E5EEC0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Our</a:t>
            </a:r>
            <a:r>
              <a:rPr lang="da-DK" dirty="0"/>
              <a:t> final </a:t>
            </a:r>
            <a:r>
              <a:rPr lang="da-DK" dirty="0" err="1"/>
              <a:t>target</a:t>
            </a:r>
            <a:r>
              <a:rPr lang="da-DK" dirty="0"/>
              <a:t>:</a:t>
            </a:r>
            <a:br>
              <a:rPr lang="da-DK" dirty="0"/>
            </a:br>
            <a:r>
              <a:rPr lang="da-DK" dirty="0" err="1"/>
              <a:t>Transpile</a:t>
            </a:r>
            <a:r>
              <a:rPr lang="da-DK" dirty="0"/>
              <a:t>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responseModel</a:t>
            </a:r>
            <a:r>
              <a:rPr lang="da-DK" dirty="0"/>
              <a:t> and the OK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338345-A37C-B057-AF6F-51BD801E9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" y="1929452"/>
            <a:ext cx="9601629" cy="214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25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A1960-4603-7CEA-E20A-93B77680E5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When</a:t>
            </a:r>
            <a:r>
              <a:rPr lang="da-DK" dirty="0"/>
              <a:t> have I </a:t>
            </a:r>
            <a:r>
              <a:rPr lang="da-DK" dirty="0" err="1"/>
              <a:t>used</a:t>
            </a:r>
            <a:r>
              <a:rPr lang="da-DK" dirty="0"/>
              <a:t> it?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602996-BDFE-3D3F-9BEE-71C81331FF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a-DK" sz="1600" dirty="0" err="1"/>
              <a:t>That</a:t>
            </a:r>
            <a:r>
              <a:rPr lang="da-DK" sz="1600" dirty="0"/>
              <a:t> time </a:t>
            </a:r>
            <a:r>
              <a:rPr lang="da-DK" sz="1600" dirty="0" err="1"/>
              <a:t>Umbraco</a:t>
            </a:r>
            <a:r>
              <a:rPr lang="da-DK" sz="1600" dirty="0"/>
              <a:t> made ”</a:t>
            </a:r>
            <a:r>
              <a:rPr lang="da-DK" sz="1600" dirty="0" err="1"/>
              <a:t>PostSaveBlueprint</a:t>
            </a:r>
            <a:r>
              <a:rPr lang="da-DK" sz="1600" dirty="0"/>
              <a:t>” </a:t>
            </a:r>
            <a:r>
              <a:rPr lang="da-DK" sz="1600" dirty="0" err="1"/>
              <a:t>only</a:t>
            </a:r>
            <a:r>
              <a:rPr lang="da-DK" sz="1600" dirty="0"/>
              <a:t> </a:t>
            </a:r>
            <a:r>
              <a:rPr lang="da-DK" sz="1600" dirty="0" err="1"/>
              <a:t>accessible</a:t>
            </a:r>
            <a:r>
              <a:rPr lang="da-DK" sz="1600" dirty="0"/>
              <a:t> to users with </a:t>
            </a:r>
            <a:r>
              <a:rPr lang="da-DK" sz="1600" dirty="0" err="1"/>
              <a:t>Settings</a:t>
            </a:r>
            <a:r>
              <a:rPr lang="da-DK" sz="1600" dirty="0"/>
              <a:t> </a:t>
            </a:r>
            <a:r>
              <a:rPr lang="da-DK" sz="1600" dirty="0" err="1"/>
              <a:t>access</a:t>
            </a:r>
            <a:r>
              <a:rPr lang="da-DK" sz="1600" dirty="0"/>
              <a:t>.</a:t>
            </a:r>
          </a:p>
          <a:p>
            <a:r>
              <a:rPr lang="en-US" sz="1600" dirty="0"/>
              <a:t>(version 8.18.12)</a:t>
            </a:r>
          </a:p>
          <a:p>
            <a:r>
              <a:rPr lang="en-US" sz="1050" dirty="0"/>
              <a:t>Umbraco introduced stricter security that broke </a:t>
            </a:r>
            <a:r>
              <a:rPr lang="en-US" sz="1050" dirty="0" err="1"/>
              <a:t>DocType</a:t>
            </a:r>
            <a:r>
              <a:rPr lang="en-US" sz="1050" dirty="0"/>
              <a:t> Grid Editor, allowing only users with </a:t>
            </a:r>
            <a:r>
              <a:rPr lang="en-US" sz="1050" b="1" dirty="0"/>
              <a:t>Settings</a:t>
            </a:r>
            <a:r>
              <a:rPr lang="en-US" sz="1050" dirty="0"/>
              <a:t> access to create or edit DTGE blocks.</a:t>
            </a:r>
            <a:br>
              <a:rPr lang="en-US" sz="1050" dirty="0"/>
            </a:br>
            <a:r>
              <a:rPr lang="en-US" sz="1050" dirty="0"/>
              <a:t>The increased API restrictions would have forced me to make all my editors </a:t>
            </a:r>
            <a:r>
              <a:rPr lang="en-US" sz="1050" b="1" dirty="0"/>
              <a:t>admins</a:t>
            </a:r>
            <a:r>
              <a:rPr lang="en-US" sz="1050" dirty="0"/>
              <a:t> — which defeats the purpose of role-based access.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455173-4AE5-7EF3-DCA5-C75F41D0A0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sz="1600" dirty="0" err="1"/>
              <a:t>When</a:t>
            </a:r>
            <a:r>
              <a:rPr lang="da-DK" sz="1600" dirty="0"/>
              <a:t> I </a:t>
            </a:r>
            <a:r>
              <a:rPr lang="da-DK" sz="1600" dirty="0" err="1"/>
              <a:t>got</a:t>
            </a:r>
            <a:r>
              <a:rPr lang="da-DK" sz="1600" dirty="0"/>
              <a:t> </a:t>
            </a:r>
            <a:r>
              <a:rPr lang="da-DK" sz="1600" dirty="0" err="1"/>
              <a:t>tired</a:t>
            </a:r>
            <a:r>
              <a:rPr lang="da-DK" sz="1600" dirty="0"/>
              <a:t> of </a:t>
            </a:r>
            <a:r>
              <a:rPr lang="da-DK" sz="1600" dirty="0" err="1"/>
              <a:t>NuCache</a:t>
            </a:r>
            <a:r>
              <a:rPr lang="da-DK" sz="1600" dirty="0"/>
              <a:t> </a:t>
            </a:r>
            <a:r>
              <a:rPr lang="da-DK" sz="1600" dirty="0" err="1"/>
              <a:t>being</a:t>
            </a:r>
            <a:r>
              <a:rPr lang="da-DK" sz="1600" dirty="0"/>
              <a:t> </a:t>
            </a:r>
            <a:r>
              <a:rPr lang="da-DK" sz="1600" dirty="0" err="1"/>
              <a:t>locked</a:t>
            </a:r>
            <a:r>
              <a:rPr lang="da-DK" sz="1600" dirty="0"/>
              <a:t> on </a:t>
            </a:r>
            <a:r>
              <a:rPr lang="da-DK" sz="1600" dirty="0" err="1"/>
              <a:t>bootup</a:t>
            </a:r>
            <a:r>
              <a:rPr lang="da-DK" sz="1600" dirty="0"/>
              <a:t> from a </a:t>
            </a:r>
            <a:r>
              <a:rPr lang="da-DK" sz="1600" dirty="0" err="1"/>
              <a:t>distributed</a:t>
            </a:r>
            <a:r>
              <a:rPr lang="da-DK" sz="1600" dirty="0"/>
              <a:t> </a:t>
            </a:r>
            <a:r>
              <a:rPr lang="da-DK" sz="1600" dirty="0" err="1"/>
              <a:t>Umbraco</a:t>
            </a:r>
            <a:r>
              <a:rPr lang="da-DK" sz="1600" dirty="0"/>
              <a:t> solution</a:t>
            </a:r>
          </a:p>
          <a:p>
            <a:r>
              <a:rPr lang="da-DK" sz="1600" dirty="0"/>
              <a:t>(version 13.x)</a:t>
            </a:r>
          </a:p>
          <a:p>
            <a:r>
              <a:rPr lang="da-DK" sz="1100" dirty="0" err="1"/>
              <a:t>There</a:t>
            </a:r>
            <a:r>
              <a:rPr lang="da-DK" sz="1100" dirty="0"/>
              <a:t> is no </a:t>
            </a:r>
            <a:r>
              <a:rPr lang="da-DK" sz="1100" dirty="0" err="1"/>
              <a:t>inherent</a:t>
            </a:r>
            <a:r>
              <a:rPr lang="da-DK" sz="1100" dirty="0"/>
              <a:t> </a:t>
            </a:r>
            <a:r>
              <a:rPr lang="da-DK" sz="1100" dirty="0" err="1"/>
              <a:t>reason</a:t>
            </a:r>
            <a:r>
              <a:rPr lang="da-DK" sz="1100" dirty="0"/>
              <a:t> </a:t>
            </a:r>
            <a:r>
              <a:rPr lang="da-DK" sz="1100" dirty="0" err="1"/>
              <a:t>why</a:t>
            </a:r>
            <a:r>
              <a:rPr lang="da-DK" sz="1100" dirty="0"/>
              <a:t> </a:t>
            </a:r>
            <a:r>
              <a:rPr lang="da-DK" sz="1100" dirty="0" err="1"/>
              <a:t>we</a:t>
            </a:r>
            <a:r>
              <a:rPr lang="da-DK" sz="1100" dirty="0"/>
              <a:t> </a:t>
            </a:r>
            <a:r>
              <a:rPr lang="da-DK" sz="1100" dirty="0" err="1"/>
              <a:t>should</a:t>
            </a:r>
            <a:r>
              <a:rPr lang="da-DK" sz="1100" dirty="0"/>
              <a:t> </a:t>
            </a:r>
            <a:r>
              <a:rPr lang="da-DK" sz="1100" dirty="0" err="1"/>
              <a:t>fail</a:t>
            </a:r>
            <a:r>
              <a:rPr lang="da-DK" sz="1100" dirty="0"/>
              <a:t> </a:t>
            </a:r>
            <a:r>
              <a:rPr lang="da-DK" sz="1100" dirty="0" err="1"/>
              <a:t>catastrophically</a:t>
            </a:r>
            <a:r>
              <a:rPr lang="da-DK" sz="1100" dirty="0"/>
              <a:t> just </a:t>
            </a:r>
            <a:r>
              <a:rPr lang="da-DK" sz="1100" dirty="0" err="1"/>
              <a:t>because</a:t>
            </a:r>
            <a:r>
              <a:rPr lang="da-DK" sz="1100" dirty="0"/>
              <a:t> ”</a:t>
            </a:r>
            <a:r>
              <a:rPr lang="da-DK" sz="1100" dirty="0" err="1"/>
              <a:t>nucache.content.db</a:t>
            </a:r>
            <a:r>
              <a:rPr lang="da-DK" sz="1100" dirty="0"/>
              <a:t>” is </a:t>
            </a:r>
            <a:r>
              <a:rPr lang="da-DK" sz="1100" dirty="0" err="1"/>
              <a:t>locked</a:t>
            </a:r>
            <a:r>
              <a:rPr lang="da-DK" sz="1100" dirty="0"/>
              <a:t>. </a:t>
            </a:r>
            <a:r>
              <a:rPr lang="da-DK" sz="1100" dirty="0" err="1"/>
              <a:t>Umbraco</a:t>
            </a:r>
            <a:r>
              <a:rPr lang="da-DK" sz="1100" dirty="0"/>
              <a:t> is </a:t>
            </a:r>
            <a:r>
              <a:rPr lang="da-DK" sz="1100" dirty="0" err="1"/>
              <a:t>perfectly</a:t>
            </a:r>
            <a:r>
              <a:rPr lang="da-DK" sz="1100" dirty="0"/>
              <a:t> </a:t>
            </a:r>
            <a:r>
              <a:rPr lang="da-DK" sz="1100" dirty="0" err="1"/>
              <a:t>capable</a:t>
            </a:r>
            <a:r>
              <a:rPr lang="da-DK" sz="1100" dirty="0"/>
              <a:t> of </a:t>
            </a:r>
            <a:r>
              <a:rPr lang="da-DK" sz="1100" dirty="0" err="1"/>
              <a:t>making</a:t>
            </a:r>
            <a:r>
              <a:rPr lang="da-DK" sz="1100" dirty="0"/>
              <a:t> a new </a:t>
            </a:r>
            <a:r>
              <a:rPr lang="da-DK" sz="1100" dirty="0" err="1"/>
              <a:t>one</a:t>
            </a:r>
            <a:r>
              <a:rPr lang="da-DK" sz="1100" dirty="0"/>
              <a:t> and </a:t>
            </a:r>
            <a:r>
              <a:rPr lang="da-DK" sz="1100" dirty="0" err="1"/>
              <a:t>calling</a:t>
            </a:r>
            <a:r>
              <a:rPr lang="da-DK" sz="1100" dirty="0"/>
              <a:t> it </a:t>
            </a:r>
            <a:r>
              <a:rPr lang="da-DK" sz="1100" dirty="0" err="1"/>
              <a:t>nucache.content</a:t>
            </a:r>
            <a:r>
              <a:rPr lang="da-DK" sz="1100" dirty="0"/>
              <a:t>.&lt;</a:t>
            </a:r>
            <a:r>
              <a:rPr lang="da-DK" sz="1100" dirty="0" err="1"/>
              <a:t>someguid</a:t>
            </a:r>
            <a:r>
              <a:rPr lang="da-DK" sz="1100" dirty="0"/>
              <a:t>&gt;.</a:t>
            </a:r>
            <a:r>
              <a:rPr lang="da-DK" sz="1100" dirty="0" err="1"/>
              <a:t>db</a:t>
            </a:r>
            <a:r>
              <a:rPr lang="da-DK" sz="1100" dirty="0"/>
              <a:t> and </a:t>
            </a:r>
            <a:r>
              <a:rPr lang="da-DK" sz="1100" dirty="0" err="1"/>
              <a:t>using</a:t>
            </a:r>
            <a:r>
              <a:rPr lang="da-DK" sz="1100" dirty="0"/>
              <a:t> at, </a:t>
            </a:r>
            <a:r>
              <a:rPr lang="da-DK" sz="1100" dirty="0" err="1"/>
              <a:t>provided</a:t>
            </a:r>
            <a:r>
              <a:rPr lang="da-DK" sz="1100" dirty="0"/>
              <a:t> </a:t>
            </a:r>
            <a:r>
              <a:rPr lang="da-DK" sz="1100" dirty="0" err="1"/>
              <a:t>you</a:t>
            </a:r>
            <a:r>
              <a:rPr lang="da-DK" sz="1100" dirty="0"/>
              <a:t> show it </a:t>
            </a:r>
            <a:r>
              <a:rPr lang="da-DK" sz="1100" dirty="0" err="1"/>
              <a:t>how</a:t>
            </a:r>
            <a:r>
              <a:rPr lang="da-DK" sz="1100" dirty="0"/>
              <a:t>.</a:t>
            </a:r>
            <a:br>
              <a:rPr lang="da-DK" sz="1100" dirty="0"/>
            </a:br>
            <a:r>
              <a:rPr lang="da-DK" sz="1100" dirty="0"/>
              <a:t>(by </a:t>
            </a:r>
            <a:r>
              <a:rPr lang="da-DK" sz="1100" dirty="0" err="1"/>
              <a:t>completly</a:t>
            </a:r>
            <a:r>
              <a:rPr lang="da-DK" sz="1100" dirty="0"/>
              <a:t> hijacking the </a:t>
            </a:r>
            <a:r>
              <a:rPr lang="da-DK" sz="1100" dirty="0" err="1"/>
              <a:t>MainDomRegister</a:t>
            </a:r>
            <a:r>
              <a:rPr lang="da-DK" sz="1100" dirty="0"/>
              <a:t> </a:t>
            </a:r>
            <a:r>
              <a:rPr lang="da-DK" sz="1100" dirty="0" err="1"/>
              <a:t>method</a:t>
            </a:r>
            <a:r>
              <a:rPr lang="da-DK" sz="1100" dirty="0"/>
              <a:t>)</a:t>
            </a:r>
            <a:endParaRPr lang="en-US" sz="11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A253B9-E2A5-91F7-6444-183A011ED3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a-DK" sz="2000" dirty="0" err="1"/>
              <a:t>When</a:t>
            </a:r>
            <a:r>
              <a:rPr lang="da-DK" sz="2000" dirty="0"/>
              <a:t> </a:t>
            </a:r>
            <a:r>
              <a:rPr lang="da-DK" sz="2000" dirty="0" err="1"/>
              <a:t>we</a:t>
            </a:r>
            <a:r>
              <a:rPr lang="da-DK" sz="2000" dirty="0"/>
              <a:t> ran out of </a:t>
            </a:r>
            <a:r>
              <a:rPr lang="da-DK" sz="2000" dirty="0" err="1"/>
              <a:t>pageviews</a:t>
            </a:r>
            <a:r>
              <a:rPr lang="da-DK" sz="2000" dirty="0"/>
              <a:t> in </a:t>
            </a:r>
            <a:r>
              <a:rPr lang="da-DK" sz="2000" dirty="0" err="1"/>
              <a:t>Umbraco</a:t>
            </a:r>
            <a:r>
              <a:rPr lang="da-DK" sz="2000" dirty="0"/>
              <a:t> </a:t>
            </a:r>
            <a:r>
              <a:rPr lang="da-DK" sz="2000" dirty="0" err="1"/>
              <a:t>Engage</a:t>
            </a:r>
            <a:r>
              <a:rPr lang="da-DK" sz="2000" dirty="0"/>
              <a:t> the </a:t>
            </a:r>
            <a:r>
              <a:rPr lang="da-DK" sz="2000" dirty="0" err="1"/>
              <a:t>evening</a:t>
            </a:r>
            <a:r>
              <a:rPr lang="da-DK" sz="2000" dirty="0"/>
              <a:t> </a:t>
            </a:r>
            <a:r>
              <a:rPr lang="da-DK" sz="2000" dirty="0" err="1"/>
              <a:t>before</a:t>
            </a:r>
            <a:r>
              <a:rPr lang="da-DK" sz="2000" dirty="0"/>
              <a:t> a </a:t>
            </a:r>
            <a:r>
              <a:rPr lang="da-DK" sz="2000" dirty="0" err="1"/>
              <a:t>huge</a:t>
            </a:r>
            <a:r>
              <a:rPr lang="da-DK" sz="2000" dirty="0"/>
              <a:t> workshop with the </a:t>
            </a:r>
            <a:r>
              <a:rPr lang="da-DK" sz="2000" dirty="0" err="1"/>
              <a:t>customer</a:t>
            </a:r>
            <a:endParaRPr lang="da-DK" sz="2000" dirty="0"/>
          </a:p>
          <a:p>
            <a:r>
              <a:rPr lang="da-DK" sz="1100" dirty="0" err="1"/>
              <a:t>Don’t</a:t>
            </a:r>
            <a:r>
              <a:rPr lang="da-DK" sz="1100" dirty="0"/>
              <a:t> </a:t>
            </a:r>
            <a:r>
              <a:rPr lang="da-DK" sz="1100" dirty="0" err="1"/>
              <a:t>panic</a:t>
            </a:r>
            <a:r>
              <a:rPr lang="da-DK" sz="1100" dirty="0"/>
              <a:t>. </a:t>
            </a:r>
            <a:r>
              <a:rPr lang="da-DK" sz="1100" dirty="0" err="1"/>
              <a:t>Umbraco</a:t>
            </a:r>
            <a:r>
              <a:rPr lang="da-DK" sz="1100" dirty="0"/>
              <a:t> HQ </a:t>
            </a:r>
            <a:r>
              <a:rPr lang="da-DK" sz="1100" dirty="0" err="1"/>
              <a:t>was</a:t>
            </a:r>
            <a:r>
              <a:rPr lang="da-DK" sz="1100" dirty="0"/>
              <a:t> at the workshop </a:t>
            </a:r>
            <a:r>
              <a:rPr lang="da-DK" sz="1100" dirty="0" err="1"/>
              <a:t>too</a:t>
            </a:r>
            <a:r>
              <a:rPr lang="da-DK" sz="1100" dirty="0"/>
              <a:t>, it </a:t>
            </a:r>
            <a:r>
              <a:rPr lang="da-DK" sz="1100" dirty="0" err="1"/>
              <a:t>was</a:t>
            </a:r>
            <a:r>
              <a:rPr lang="da-DK" sz="1100" dirty="0"/>
              <a:t> </a:t>
            </a:r>
            <a:r>
              <a:rPr lang="da-DK" sz="1100" dirty="0" err="1"/>
              <a:t>only</a:t>
            </a:r>
            <a:r>
              <a:rPr lang="da-DK" sz="1100" dirty="0"/>
              <a:t> on a </a:t>
            </a:r>
            <a:r>
              <a:rPr lang="da-DK" sz="1100" dirty="0" err="1"/>
              <a:t>staging</a:t>
            </a:r>
            <a:r>
              <a:rPr lang="da-DK" sz="1100" dirty="0"/>
              <a:t> </a:t>
            </a:r>
            <a:r>
              <a:rPr lang="da-DK" sz="1100" dirty="0" err="1"/>
              <a:t>environment</a:t>
            </a:r>
            <a:r>
              <a:rPr lang="da-DK" sz="1100" dirty="0"/>
              <a:t> and I did </a:t>
            </a:r>
            <a:r>
              <a:rPr lang="da-DK" sz="1100" dirty="0" err="1"/>
              <a:t>confess</a:t>
            </a:r>
            <a:r>
              <a:rPr lang="da-DK" sz="1100" dirty="0"/>
              <a:t>.</a:t>
            </a:r>
          </a:p>
          <a:p>
            <a:r>
              <a:rPr lang="da-DK" sz="1100" dirty="0"/>
              <a:t>But </a:t>
            </a:r>
            <a:r>
              <a:rPr lang="da-DK" sz="1100" dirty="0" err="1"/>
              <a:t>also</a:t>
            </a:r>
            <a:r>
              <a:rPr lang="da-DK" sz="1100" dirty="0"/>
              <a:t>, </a:t>
            </a:r>
            <a:r>
              <a:rPr lang="da-DK" sz="1100" dirty="0" err="1"/>
              <a:t>don’t</a:t>
            </a:r>
            <a:r>
              <a:rPr lang="da-DK" sz="1100" dirty="0"/>
              <a:t> do it.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524057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521373-5940-DB36-3772-B545AFDD1A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it?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0F792-707B-C3AC-41C0-D882B301C02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a-DK" dirty="0" err="1"/>
              <a:t>Probably</a:t>
            </a:r>
            <a:r>
              <a:rPr lang="da-DK" dirty="0"/>
              <a:t> never. But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changes</a:t>
            </a:r>
            <a:r>
              <a:rPr lang="da-DK" dirty="0"/>
              <a:t> </a:t>
            </a:r>
            <a:r>
              <a:rPr lang="da-DK" dirty="0" err="1"/>
              <a:t>something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makes</a:t>
            </a:r>
            <a:r>
              <a:rPr lang="da-DK" dirty="0"/>
              <a:t> a </a:t>
            </a:r>
            <a:r>
              <a:rPr lang="da-DK" dirty="0" err="1"/>
              <a:t>project</a:t>
            </a:r>
            <a:r>
              <a:rPr lang="da-DK" dirty="0"/>
              <a:t> </a:t>
            </a:r>
            <a:r>
              <a:rPr lang="da-DK" dirty="0" err="1"/>
              <a:t>impossible</a:t>
            </a:r>
            <a:r>
              <a:rPr lang="da-DK" dirty="0"/>
              <a:t> to run </a:t>
            </a:r>
            <a:r>
              <a:rPr lang="da-DK" dirty="0" err="1"/>
              <a:t>safely</a:t>
            </a:r>
            <a:r>
              <a:rPr lang="da-DK" dirty="0"/>
              <a:t>, it </a:t>
            </a:r>
            <a:r>
              <a:rPr lang="da-DK" dirty="0" err="1"/>
              <a:t>can’t</a:t>
            </a:r>
            <a:r>
              <a:rPr lang="da-DK" dirty="0"/>
              <a:t> </a:t>
            </a:r>
            <a:r>
              <a:rPr lang="da-DK" dirty="0" err="1"/>
              <a:t>make</a:t>
            </a:r>
            <a:r>
              <a:rPr lang="da-DK" dirty="0"/>
              <a:t> it </a:t>
            </a:r>
            <a:r>
              <a:rPr lang="da-DK" dirty="0" err="1"/>
              <a:t>worse</a:t>
            </a:r>
            <a:r>
              <a:rPr lang="da-DK" dirty="0"/>
              <a:t>, </a:t>
            </a:r>
            <a:r>
              <a:rPr lang="da-DK" dirty="0" err="1"/>
              <a:t>can</a:t>
            </a:r>
            <a:r>
              <a:rPr lang="da-DK" dirty="0"/>
              <a:t> it?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647A83-CDEA-9187-CE7F-A50A3DE313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safe</a:t>
            </a:r>
            <a:r>
              <a:rPr lang="da-DK" dirty="0"/>
              <a:t> to </a:t>
            </a:r>
            <a:r>
              <a:rPr lang="da-DK" dirty="0" err="1"/>
              <a:t>use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postfix/</a:t>
            </a:r>
            <a:r>
              <a:rPr lang="da-DK" dirty="0" err="1"/>
              <a:t>prefix</a:t>
            </a:r>
            <a:r>
              <a:rPr lang="da-DK" dirty="0"/>
              <a:t>/</a:t>
            </a:r>
            <a:r>
              <a:rPr lang="da-DK" dirty="0" err="1"/>
              <a:t>replace</a:t>
            </a:r>
            <a:r>
              <a:rPr lang="da-DK" dirty="0"/>
              <a:t> </a:t>
            </a:r>
            <a:r>
              <a:rPr lang="da-DK" dirty="0" err="1"/>
              <a:t>something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</a:t>
            </a:r>
            <a:r>
              <a:rPr lang="da-DK" dirty="0" err="1"/>
              <a:t>get</a:t>
            </a:r>
            <a:r>
              <a:rPr lang="da-DK" dirty="0"/>
              <a:t> </a:t>
            </a:r>
            <a:r>
              <a:rPr lang="da-DK" dirty="0" err="1"/>
              <a:t>updated</a:t>
            </a:r>
            <a:br>
              <a:rPr lang="da-DK" dirty="0"/>
            </a:br>
            <a:br>
              <a:rPr lang="da-DK" dirty="0"/>
            </a:br>
            <a:r>
              <a:rPr lang="da-DK" dirty="0" err="1"/>
              <a:t>Ie</a:t>
            </a:r>
            <a:r>
              <a:rPr lang="da-DK" dirty="0"/>
              <a:t>. </a:t>
            </a:r>
            <a:r>
              <a:rPr lang="da-DK" dirty="0" err="1"/>
              <a:t>NuCache</a:t>
            </a:r>
            <a:r>
              <a:rPr lang="da-DK" dirty="0"/>
              <a:t> in v13 </a:t>
            </a:r>
            <a:r>
              <a:rPr lang="da-DK" dirty="0" err="1"/>
              <a:t>feels</a:t>
            </a:r>
            <a:r>
              <a:rPr lang="da-DK" dirty="0"/>
              <a:t> </a:t>
            </a:r>
            <a:r>
              <a:rPr lang="da-DK" dirty="0" err="1"/>
              <a:t>sorta</a:t>
            </a:r>
            <a:r>
              <a:rPr lang="da-DK" dirty="0"/>
              <a:t> </a:t>
            </a:r>
            <a:r>
              <a:rPr lang="da-DK" dirty="0" err="1"/>
              <a:t>safe</a:t>
            </a:r>
            <a:r>
              <a:rPr lang="da-DK" dirty="0"/>
              <a:t> </a:t>
            </a:r>
            <a:r>
              <a:rPr lang="da-DK" dirty="0" err="1"/>
              <a:t>almost</a:t>
            </a:r>
            <a:r>
              <a:rPr lang="da-DK" dirty="0"/>
              <a:t>.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536AC-EFDE-0A60-124C-ED7DAAA3E6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safe</a:t>
            </a:r>
            <a:r>
              <a:rPr lang="da-DK" dirty="0"/>
              <a:t> to </a:t>
            </a:r>
            <a:r>
              <a:rPr lang="da-DK" dirty="0" err="1"/>
              <a:t>use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post/</a:t>
            </a:r>
            <a:r>
              <a:rPr lang="da-DK" dirty="0" err="1"/>
              <a:t>prefix</a:t>
            </a:r>
            <a:r>
              <a:rPr lang="da-DK" dirty="0"/>
              <a:t> </a:t>
            </a:r>
            <a:r>
              <a:rPr lang="da-DK" dirty="0" err="1"/>
              <a:t>something</a:t>
            </a:r>
            <a:r>
              <a:rPr lang="da-DK" dirty="0"/>
              <a:t> </a:t>
            </a:r>
            <a:r>
              <a:rPr lang="da-DK" dirty="0" err="1"/>
              <a:t>adding</a:t>
            </a:r>
            <a:r>
              <a:rPr lang="da-DK" dirty="0"/>
              <a:t> no side-</a:t>
            </a:r>
            <a:r>
              <a:rPr lang="da-DK" dirty="0" err="1"/>
              <a:t>effects</a:t>
            </a:r>
            <a:r>
              <a:rPr lang="da-DK" dirty="0"/>
              <a:t> (</a:t>
            </a:r>
            <a:r>
              <a:rPr lang="da-DK" dirty="0" err="1"/>
              <a:t>ie</a:t>
            </a:r>
            <a:r>
              <a:rPr lang="da-DK" dirty="0"/>
              <a:t>. I just ALSO </a:t>
            </a:r>
            <a:r>
              <a:rPr lang="da-DK" dirty="0" err="1"/>
              <a:t>want</a:t>
            </a:r>
            <a:r>
              <a:rPr lang="da-DK" dirty="0"/>
              <a:t> to do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seperate</a:t>
            </a:r>
            <a:r>
              <a:rPr lang="da-DK" dirty="0"/>
              <a:t> </a:t>
            </a:r>
            <a:r>
              <a:rPr lang="da-DK" dirty="0" err="1"/>
              <a:t>thing</a:t>
            </a:r>
            <a:r>
              <a:rPr lang="da-DK" dirty="0"/>
              <a:t> </a:t>
            </a: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thing</a:t>
            </a:r>
            <a:r>
              <a:rPr lang="da-DK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300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D003-3633-3798-BEAA-FA4C0A571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Me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21644B-48BF-0611-0C81-6CC4F6172B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dirty="0"/>
              <a:t>Kaspar Boel Kjeldsen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/>
              <a:t>Senior Developer @ </a:t>
            </a:r>
            <a:r>
              <a:rPr lang="da-DK" dirty="0" err="1"/>
              <a:t>Kraftvaerk</a:t>
            </a:r>
            <a:r>
              <a:rPr lang="da-DK" dirty="0"/>
              <a:t> (</a:t>
            </a:r>
            <a:r>
              <a:rPr lang="da-DK" dirty="0" err="1"/>
              <a:t>since</a:t>
            </a:r>
            <a:r>
              <a:rPr lang="da-DK" dirty="0"/>
              <a:t> 1st of May)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/>
              <a:t>Package 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Umbraco</a:t>
            </a:r>
            <a:r>
              <a:rPr lang="da-DK" dirty="0"/>
              <a:t> CMS </a:t>
            </a:r>
            <a:r>
              <a:rPr lang="da-DK" dirty="0" err="1"/>
              <a:t>Advisory</a:t>
            </a:r>
            <a:r>
              <a:rPr lang="da-DK" dirty="0"/>
              <a:t> Board </a:t>
            </a:r>
            <a:r>
              <a:rPr lang="da-DK" dirty="0" err="1"/>
              <a:t>Member</a:t>
            </a:r>
            <a:endParaRPr lang="da-DK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Unofficially</a:t>
            </a:r>
            <a:r>
              <a:rPr lang="da-DK" dirty="0"/>
              <a:t> </a:t>
            </a:r>
            <a:r>
              <a:rPr lang="da-DK" dirty="0" err="1"/>
              <a:t>titled</a:t>
            </a:r>
            <a:r>
              <a:rPr lang="da-DK" dirty="0"/>
              <a:t> ”Minister of Dangerous Code”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Starting</a:t>
            </a:r>
            <a:r>
              <a:rPr lang="da-DK" dirty="0"/>
              <a:t> up and </a:t>
            </a:r>
            <a:r>
              <a:rPr lang="da-DK" dirty="0" err="1"/>
              <a:t>leadning</a:t>
            </a:r>
            <a:r>
              <a:rPr lang="da-DK" dirty="0"/>
              <a:t> an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Competency</a:t>
            </a:r>
            <a:r>
              <a:rPr lang="da-DK" dirty="0"/>
              <a:t> Group (The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Guild</a:t>
            </a:r>
            <a:r>
              <a:rPr lang="da-DK" dirty="0"/>
              <a:t>) in </a:t>
            </a:r>
            <a:r>
              <a:rPr lang="da-DK" dirty="0" err="1"/>
              <a:t>Kraftvaerk</a:t>
            </a:r>
            <a:endParaRPr lang="da-DK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Father</a:t>
            </a:r>
            <a:r>
              <a:rPr lang="da-DK" dirty="0"/>
              <a:t> of 2, </a:t>
            </a:r>
            <a:r>
              <a:rPr lang="da-DK" dirty="0" err="1"/>
              <a:t>husband</a:t>
            </a:r>
            <a:r>
              <a:rPr lang="da-DK" dirty="0"/>
              <a:t> of 1, decider of 0</a:t>
            </a:r>
            <a:br>
              <a:rPr lang="da-DK" dirty="0"/>
            </a:br>
            <a:br>
              <a:rPr lang="da-DK" dirty="0"/>
            </a:br>
            <a:endParaRPr lang="da-DK" dirty="0"/>
          </a:p>
          <a:p>
            <a:r>
              <a:rPr lang="da-DK" dirty="0" err="1"/>
              <a:t>Github</a:t>
            </a:r>
            <a:r>
              <a:rPr lang="da-DK" dirty="0"/>
              <a:t>: </a:t>
            </a:r>
            <a:r>
              <a:rPr lang="da-DK" dirty="0" err="1"/>
              <a:t>kasparboelkjeldsen</a:t>
            </a:r>
            <a:endParaRPr lang="da-DK" dirty="0"/>
          </a:p>
        </p:txBody>
      </p:sp>
      <p:pic>
        <p:nvPicPr>
          <p:cNvPr id="10" name="Picture Placeholder 9" descr="A person standing on a balcony overlooking a valley&#10;&#10;AI-generated content may be incorrect.">
            <a:extLst>
              <a:ext uri="{FF2B5EF4-FFF2-40B4-BE49-F238E27FC236}">
                <a16:creationId xmlns:a16="http://schemas.microsoft.com/office/drawing/2014/main" id="{7857C66D-8AC9-9596-021E-2FB33123979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18750" r="187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13807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ollage of tools&#10;&#10;AI-generated content may be incorrect.">
            <a:extLst>
              <a:ext uri="{FF2B5EF4-FFF2-40B4-BE49-F238E27FC236}">
                <a16:creationId xmlns:a16="http://schemas.microsoft.com/office/drawing/2014/main" id="{CE76B7F1-7342-37E5-D5D7-9B0AEB9D55D6}"/>
              </a:ext>
            </a:extLst>
          </p:cNvPr>
          <p:cNvPicPr preferRelativeResize="0">
            <a:picLocks noGrp="1" noChangeAspect="1"/>
          </p:cNvPicPr>
          <p:nvPr>
            <p:ph type="pic" sz="quarter" idx="16"/>
          </p:nvPr>
        </p:nvPicPr>
        <p:blipFill>
          <a:blip r:embed="rId2"/>
          <a:stretch>
            <a:fillRect/>
          </a:stretch>
        </p:blipFill>
        <p:spPr>
          <a:xfrm>
            <a:off x="7385574" y="73800"/>
            <a:ext cx="4724893" cy="67104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56BC42-DECE-4605-2A86-7DAD9CDC61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here</a:t>
            </a:r>
            <a:endParaRPr lang="da-D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1621F9-2443-7C2E-50A0-A54082103524}"/>
              </a:ext>
            </a:extLst>
          </p:cNvPr>
          <p:cNvSpPr txBox="1"/>
          <p:nvPr/>
        </p:nvSpPr>
        <p:spPr>
          <a:xfrm>
            <a:off x="8118968" y="0"/>
            <a:ext cx="44823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0" b="1" dirty="0">
                <a:solidFill>
                  <a:srgbClr val="C00000"/>
                </a:solidFill>
                <a:latin typeface="Ink Free" panose="03080402000500000000" pitchFamily="66" charset="0"/>
              </a:rPr>
              <a:t>UMBRACO</a:t>
            </a:r>
            <a:endParaRPr lang="en-US" sz="5000" b="1" dirty="0">
              <a:solidFill>
                <a:srgbClr val="C00000"/>
              </a:solidFill>
              <a:latin typeface="Ink Free" panose="03080402000500000000" pitchFamily="66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18E270-89CA-C5A8-900A-0C64A2803386}"/>
              </a:ext>
            </a:extLst>
          </p:cNvPr>
          <p:cNvSpPr txBox="1"/>
          <p:nvPr/>
        </p:nvSpPr>
        <p:spPr>
          <a:xfrm>
            <a:off x="8680076" y="124385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Update app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setting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005280-91B6-00AC-F62C-8278554A35F4}"/>
              </a:ext>
            </a:extLst>
          </p:cNvPr>
          <p:cNvSpPr txBox="1"/>
          <p:nvPr/>
        </p:nvSpPr>
        <p:spPr>
          <a:xfrm>
            <a:off x="8680076" y="1947583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Implement</a:t>
            </a:r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 interface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56AC98-1497-025F-8ABB-95BEDA347F69}"/>
              </a:ext>
            </a:extLst>
          </p:cNvPr>
          <p:cNvSpPr txBox="1"/>
          <p:nvPr/>
        </p:nvSpPr>
        <p:spPr>
          <a:xfrm>
            <a:off x="7910634" y="2729449"/>
            <a:ext cx="3903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Replace</a:t>
            </a:r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Umbraco</a:t>
            </a:r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Implementation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BB4D60-6124-C2E8-6CD5-A8738C9EA76B}"/>
              </a:ext>
            </a:extLst>
          </p:cNvPr>
          <p:cNvSpPr txBox="1"/>
          <p:nvPr/>
        </p:nvSpPr>
        <p:spPr>
          <a:xfrm>
            <a:off x="8982426" y="4638265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´Code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Patching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61D453-F4E1-0928-DD2F-2B27A1D7F128}"/>
              </a:ext>
            </a:extLst>
          </p:cNvPr>
          <p:cNvSpPr txBox="1"/>
          <p:nvPr/>
        </p:nvSpPr>
        <p:spPr>
          <a:xfrm>
            <a:off x="9405618" y="612386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Fork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C54024-7019-3D1F-12E4-A109555011CB}"/>
              </a:ext>
            </a:extLst>
          </p:cNvPr>
          <p:cNvSpPr txBox="1"/>
          <p:nvPr/>
        </p:nvSpPr>
        <p:spPr>
          <a:xfrm>
            <a:off x="576001" y="1716750"/>
            <a:ext cx="50353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Doing</a:t>
            </a: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stuff</a:t>
            </a: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we</a:t>
            </a: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are</a:t>
            </a: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 not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supposed</a:t>
            </a: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 to is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fun</a:t>
            </a:r>
            <a:endParaRPr lang="da-DK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Sometimes</a:t>
            </a: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useful</a:t>
            </a:r>
            <a:endParaRPr lang="da-DK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Sometimes</a:t>
            </a: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even</a:t>
            </a: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necessary</a:t>
            </a:r>
            <a:endParaRPr lang="da-DK" dirty="0">
              <a:solidFill>
                <a:schemeClr val="bg1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I have a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title</a:t>
            </a:r>
            <a:r>
              <a:rPr lang="da-DK" dirty="0">
                <a:solidFill>
                  <a:schemeClr val="bg1"/>
                </a:solidFill>
                <a:latin typeface="DM Sans" pitchFamily="2" charset="0"/>
              </a:rPr>
              <a:t> to </a:t>
            </a:r>
            <a:r>
              <a:rPr lang="da-DK" dirty="0" err="1">
                <a:solidFill>
                  <a:schemeClr val="bg1"/>
                </a:solidFill>
                <a:latin typeface="DM Sans" pitchFamily="2" charset="0"/>
              </a:rPr>
              <a:t>maintain</a:t>
            </a:r>
            <a:endParaRPr lang="en-US" dirty="0">
              <a:solidFill>
                <a:schemeClr val="bg1"/>
              </a:solidFill>
              <a:latin typeface="DM Sans" pitchFamily="2" charset="0"/>
            </a:endParaRPr>
          </a:p>
          <a:p>
            <a:endParaRPr lang="en-US" dirty="0">
              <a:solidFill>
                <a:schemeClr val="bg1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97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35E043-5DDB-29C4-3CA5-B92F14DCA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HarmonyLib</a:t>
            </a:r>
            <a:r>
              <a:rPr lang="da-DK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00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CC7A9-3A01-5405-D1D0-1F6937E1DB0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dirty="0" err="1"/>
              <a:t>HarmonyLib</a:t>
            </a:r>
            <a:r>
              <a:rPr lang="da-DK" dirty="0"/>
              <a:t>?</a:t>
            </a:r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DF95AD3-0AC7-827F-3117-81387863CE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870" y="1361419"/>
            <a:ext cx="8850313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DM Sans" pitchFamily="2" charset="0"/>
              </a:rPr>
              <a:t>HarmonyLib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" pitchFamily="2" charset="0"/>
              </a:rPr>
              <a:t> is a .NET library for runtime method patching — think of it as "modding" C# code while it's running.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DM Sans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" pitchFamily="2" charset="0"/>
              </a:rPr>
              <a:t>It lets you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" pitchFamily="2" charset="0"/>
              </a:rPr>
              <a:t>prefix, postfix, or rewrite any method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M Sans" pitchFamily="2" charset="0"/>
              </a:rPr>
              <a:t>, even private or internal ones — no source code required.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en-US" altLang="en-US" dirty="0">
                <a:solidFill>
                  <a:schemeClr val="bg1"/>
                </a:solidFill>
                <a:latin typeface="DM Sans" pitchFamily="2" charset="0"/>
              </a:rPr>
            </a:br>
            <a:r>
              <a:rPr lang="en-US" altLang="en-US" dirty="0">
                <a:solidFill>
                  <a:schemeClr val="bg1"/>
                </a:solidFill>
                <a:latin typeface="DM Sans" pitchFamily="2" charset="0"/>
              </a:rPr>
              <a:t>https://github.com/pardeike/Harmony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DM Sans" pitchFamily="2" charset="0"/>
            </a:endParaRPr>
          </a:p>
        </p:txBody>
      </p:sp>
      <p:pic>
        <p:nvPicPr>
          <p:cNvPr id="2052" name="Picture 4" descr="Rust Game by Keely Sporer">
            <a:extLst>
              <a:ext uri="{FF2B5EF4-FFF2-40B4-BE49-F238E27FC236}">
                <a16:creationId xmlns:a16="http://schemas.microsoft.com/office/drawing/2014/main" id="{884707CD-544F-3B7A-E1A3-15E3C3772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870" y="3982453"/>
            <a:ext cx="1320673" cy="1320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tardew Valley Icon">
            <a:extLst>
              <a:ext uri="{FF2B5EF4-FFF2-40B4-BE49-F238E27FC236}">
                <a16:creationId xmlns:a16="http://schemas.microsoft.com/office/drawing/2014/main" id="{A0008E0E-5CE3-2283-B030-F664B6DEF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8504" y="3982453"/>
            <a:ext cx="1320673" cy="1320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con for 7 Days to Die by BigHungryChicken">
            <a:extLst>
              <a:ext uri="{FF2B5EF4-FFF2-40B4-BE49-F238E27FC236}">
                <a16:creationId xmlns:a16="http://schemas.microsoft.com/office/drawing/2014/main" id="{F1338A04-B8D9-0F4C-CC6B-529B6571B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38" y="3982453"/>
            <a:ext cx="1320673" cy="1320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772DF6-41B6-A1BF-3B06-E1179F31CB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3772" y="3982453"/>
            <a:ext cx="1231970" cy="13206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6096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2">
            <a:extLst>
              <a:ext uri="{FF2B5EF4-FFF2-40B4-BE49-F238E27FC236}">
                <a16:creationId xmlns:a16="http://schemas.microsoft.com/office/drawing/2014/main" id="{1E914C2A-F8B7-563C-69A2-8054D6EFA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" r="7997" b="-1"/>
          <a:stretch>
            <a:fillRect/>
          </a:stretch>
        </p:blipFill>
        <p:spPr bwMode="auto">
          <a:xfrm>
            <a:off x="6405236" y="-76810"/>
            <a:ext cx="5851188" cy="7018478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28" h="10234">
                <a:moveTo>
                  <a:pt x="0" y="5328"/>
                </a:moveTo>
                <a:lnTo>
                  <a:pt x="7377" y="0"/>
                </a:lnTo>
                <a:lnTo>
                  <a:pt x="10097" y="0"/>
                </a:lnTo>
                <a:cubicBezTo>
                  <a:pt x="10065" y="3371"/>
                  <a:pt x="10153" y="6843"/>
                  <a:pt x="10121" y="10214"/>
                </a:cubicBezTo>
                <a:lnTo>
                  <a:pt x="0" y="10234"/>
                </a:lnTo>
                <a:lnTo>
                  <a:pt x="0" y="5328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3"/>
            </a:solidFill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9B614-DBD8-8CC6-F7EF-277CB6382BA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000"/>
          </a:xfrm>
        </p:spPr>
        <p:txBody>
          <a:bodyPr>
            <a:normAutofit/>
          </a:bodyPr>
          <a:lstStyle/>
          <a:p>
            <a:r>
              <a:rPr lang="da-DK" dirty="0"/>
              <a:t>How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it?</a:t>
            </a:r>
          </a:p>
          <a:p>
            <a:br>
              <a:rPr lang="da-DK" sz="2000" dirty="0"/>
            </a:br>
            <a:r>
              <a:rPr lang="da-DK" sz="2000" dirty="0">
                <a:latin typeface="DM Sans" pitchFamily="2" charset="0"/>
              </a:rPr>
              <a:t>In </a:t>
            </a:r>
            <a:r>
              <a:rPr lang="da-DK" sz="2000" dirty="0" err="1">
                <a:latin typeface="DM Sans" pitchFamily="2" charset="0"/>
              </a:rPr>
              <a:t>order</a:t>
            </a:r>
            <a:r>
              <a:rPr lang="da-DK" sz="2000" dirty="0">
                <a:latin typeface="DM Sans" pitchFamily="2" charset="0"/>
              </a:rPr>
              <a:t> of </a:t>
            </a:r>
            <a:r>
              <a:rPr lang="da-DK" sz="2000" dirty="0" err="1">
                <a:latin typeface="DM Sans" pitchFamily="2" charset="0"/>
              </a:rPr>
              <a:t>best</a:t>
            </a:r>
            <a:r>
              <a:rPr lang="da-DK" sz="2000" dirty="0">
                <a:latin typeface="DM Sans" pitchFamily="2" charset="0"/>
              </a:rPr>
              <a:t> </a:t>
            </a:r>
            <a:r>
              <a:rPr lang="da-DK" sz="2000" dirty="0" err="1">
                <a:latin typeface="DM Sans" pitchFamily="2" charset="0"/>
              </a:rPr>
              <a:t>idea</a:t>
            </a:r>
            <a:r>
              <a:rPr lang="da-DK" sz="2000" dirty="0">
                <a:latin typeface="DM Sans" pitchFamily="2" charset="0"/>
              </a:rPr>
              <a:t> to </a:t>
            </a:r>
            <a:r>
              <a:rPr lang="da-DK" sz="2000" dirty="0" err="1">
                <a:latin typeface="DM Sans" pitchFamily="2" charset="0"/>
              </a:rPr>
              <a:t>worst</a:t>
            </a:r>
            <a:r>
              <a:rPr lang="da-DK" sz="2000" dirty="0">
                <a:latin typeface="DM Sans" pitchFamily="2" charset="0"/>
              </a:rPr>
              <a:t> </a:t>
            </a:r>
            <a:r>
              <a:rPr lang="da-DK" sz="2000" dirty="0" err="1">
                <a:latin typeface="DM Sans" pitchFamily="2" charset="0"/>
              </a:rPr>
              <a:t>idea</a:t>
            </a:r>
            <a:endParaRPr lang="da-DK" sz="2000" dirty="0">
              <a:latin typeface="DM Sans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DM Sans" pitchFamily="2" charset="0"/>
              </a:rPr>
              <a:t>Inject your own code before a method runs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DM Sans" pitchFamily="2" charset="0"/>
              </a:rPr>
              <a:t>Inject your own code after a method has run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DM Sans" pitchFamily="2" charset="0"/>
              </a:rPr>
              <a:t>Replace the entire method with your own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>
                <a:latin typeface="DM Sans" pitchFamily="2" charset="0"/>
              </a:rPr>
              <a:t>Transpile</a:t>
            </a:r>
            <a:r>
              <a:rPr lang="en-US" sz="2000" dirty="0">
                <a:latin typeface="DM Sans" pitchFamily="2" charset="0"/>
              </a:rPr>
              <a:t> a method, literally replacing code-operations at runtime.</a:t>
            </a:r>
            <a:endParaRPr lang="da-DK" sz="2000" dirty="0"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804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7E95D7-F2A7-D823-08A8-49ECEF65E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DEMO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58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793FA0-D3E1-E322-18D6-F570DFE10B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Our</a:t>
            </a:r>
            <a:r>
              <a:rPr lang="da-DK" dirty="0"/>
              <a:t> </a:t>
            </a:r>
            <a:r>
              <a:rPr lang="da-DK" dirty="0" err="1"/>
              <a:t>first</a:t>
            </a:r>
            <a:r>
              <a:rPr lang="da-DK" dirty="0"/>
              <a:t> </a:t>
            </a:r>
            <a:r>
              <a:rPr lang="da-DK" dirty="0" err="1"/>
              <a:t>target</a:t>
            </a:r>
            <a:r>
              <a:rPr lang="da-DK" dirty="0"/>
              <a:t>:</a:t>
            </a:r>
            <a:br>
              <a:rPr lang="da-DK" dirty="0"/>
            </a:br>
            <a:r>
              <a:rPr lang="da-DK" dirty="0"/>
              <a:t>Do </a:t>
            </a:r>
            <a:r>
              <a:rPr lang="da-DK" dirty="0" err="1"/>
              <a:t>something</a:t>
            </a:r>
            <a:r>
              <a:rPr lang="da-DK" dirty="0"/>
              <a:t> </a:t>
            </a:r>
            <a:r>
              <a:rPr lang="da-DK" dirty="0" err="1"/>
              <a:t>sorta</a:t>
            </a:r>
            <a:r>
              <a:rPr lang="da-DK" dirty="0"/>
              <a:t> </a:t>
            </a:r>
            <a:r>
              <a:rPr lang="da-DK" dirty="0" err="1"/>
              <a:t>useful</a:t>
            </a:r>
            <a:r>
              <a:rPr lang="da-DK" dirty="0"/>
              <a:t> with the </a:t>
            </a:r>
            <a:r>
              <a:rPr lang="da-DK" dirty="0" err="1"/>
              <a:t>modelsbuilder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B54E0E-9D25-25F8-9BD0-D1D75DF9F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" y="1628966"/>
            <a:ext cx="9366912" cy="458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787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341757-3A48-1525-E6B3-F392D09FFB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Our</a:t>
            </a:r>
            <a:r>
              <a:rPr lang="da-DK" dirty="0"/>
              <a:t> </a:t>
            </a:r>
            <a:r>
              <a:rPr lang="da-DK" dirty="0" err="1"/>
              <a:t>second</a:t>
            </a:r>
            <a:r>
              <a:rPr lang="da-DK" dirty="0"/>
              <a:t> </a:t>
            </a:r>
            <a:r>
              <a:rPr lang="da-DK" dirty="0" err="1"/>
              <a:t>target</a:t>
            </a:r>
            <a:r>
              <a:rPr lang="da-DK" dirty="0"/>
              <a:t>:</a:t>
            </a:r>
            <a:br>
              <a:rPr lang="da-DK" dirty="0"/>
            </a:br>
            <a:r>
              <a:rPr lang="da-DK" dirty="0"/>
              <a:t>Make </a:t>
            </a:r>
            <a:r>
              <a:rPr lang="da-DK" dirty="0" err="1"/>
              <a:t>absolutely</a:t>
            </a:r>
            <a:r>
              <a:rPr lang="da-DK" dirty="0"/>
              <a:t> sure </a:t>
            </a:r>
            <a:r>
              <a:rPr lang="da-DK" dirty="0" err="1"/>
              <a:t>every</a:t>
            </a:r>
            <a:r>
              <a:rPr lang="da-DK" dirty="0"/>
              <a:t> </a:t>
            </a:r>
            <a:r>
              <a:rPr lang="da-DK" dirty="0" err="1"/>
              <a:t>document</a:t>
            </a:r>
            <a:r>
              <a:rPr lang="da-DK" dirty="0"/>
              <a:t> type </a:t>
            </a:r>
            <a:r>
              <a:rPr lang="da-DK" dirty="0" err="1"/>
              <a:t>description</a:t>
            </a:r>
            <a:r>
              <a:rPr lang="da-DK" dirty="0"/>
              <a:t> starts with a </a:t>
            </a:r>
            <a:r>
              <a:rPr lang="da-DK" dirty="0" err="1"/>
              <a:t>a</a:t>
            </a:r>
            <a:r>
              <a:rPr lang="da-DK" dirty="0"/>
              <a:t> </a:t>
            </a:r>
            <a:r>
              <a:rPr lang="en-US" dirty="0"/>
              <a:t>🍌</a:t>
            </a:r>
            <a:endParaRPr lang="da-DK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F359A-4A17-7DC0-87AD-9B9A84D38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" y="1813908"/>
            <a:ext cx="10513325" cy="455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40262"/>
      </p:ext>
    </p:extLst>
  </p:cSld>
  <p:clrMapOvr>
    <a:masterClrMapping/>
  </p:clrMapOvr>
</p:sld>
</file>

<file path=ppt/theme/theme1.xml><?xml version="1.0" encoding="utf-8"?>
<a:theme xmlns:a="http://schemas.openxmlformats.org/drawingml/2006/main" name="Kraftvaerk-tema">
  <a:themeElements>
    <a:clrScheme name="Kraftvaerk">
      <a:dk1>
        <a:srgbClr val="3C3C3F"/>
      </a:dk1>
      <a:lt1>
        <a:srgbClr val="FFFFFF"/>
      </a:lt1>
      <a:dk2>
        <a:srgbClr val="ABA79C"/>
      </a:dk2>
      <a:lt2>
        <a:srgbClr val="FFFFFF"/>
      </a:lt2>
      <a:accent1>
        <a:srgbClr val="0093FE"/>
      </a:accent1>
      <a:accent2>
        <a:srgbClr val="FF8071"/>
      </a:accent2>
      <a:accent3>
        <a:srgbClr val="C3F240"/>
      </a:accent3>
      <a:accent4>
        <a:srgbClr val="ABA79C"/>
      </a:accent4>
      <a:accent5>
        <a:srgbClr val="3C3C3F"/>
      </a:accent5>
      <a:accent6>
        <a:srgbClr val="FFFFFF"/>
      </a:accent6>
      <a:hlink>
        <a:srgbClr val="3C3C3F"/>
      </a:hlink>
      <a:folHlink>
        <a:srgbClr val="FF807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33769B1-5967-4132-AF10-F81FC1B5FF7E}" vid="{3081E71D-F1C2-4971-A68D-4CB7B2A7059B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F2E5AEE2CBCF44BD257C94369C680D" ma:contentTypeVersion="5" ma:contentTypeDescription="Create a new document." ma:contentTypeScope="" ma:versionID="ae56757ded6bc21f64de01fe41cd3986">
  <xsd:schema xmlns:xsd="http://www.w3.org/2001/XMLSchema" xmlns:xs="http://www.w3.org/2001/XMLSchema" xmlns:p="http://schemas.microsoft.com/office/2006/metadata/properties" xmlns:ns2="4614ee75-1f4f-44db-b9de-c7af0965c117" xmlns:ns3="cf71ba9a-a62a-4838-a1b8-6bb45957b479" targetNamespace="http://schemas.microsoft.com/office/2006/metadata/properties" ma:root="true" ma:fieldsID="cdfff1a98d559c8d1799524e883266bf" ns2:_="" ns3:_="">
    <xsd:import namespace="4614ee75-1f4f-44db-b9de-c7af0965c117"/>
    <xsd:import namespace="cf71ba9a-a62a-4838-a1b8-6bb45957b4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14ee75-1f4f-44db-b9de-c7af0965c1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71ba9a-a62a-4838-a1b8-6bb45957b47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C04D12B-6BAF-440C-A9BC-54D6ED6811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FD5AFB-E690-4383-98AC-00630D7854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14ee75-1f4f-44db-b9de-c7af0965c117"/>
    <ds:schemaRef ds:uri="cf71ba9a-a62a-4838-a1b8-6bb45957b4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22238C2-3E17-4BC3-BCCF-027C75A49104}">
  <ds:schemaRefs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sharepoint/v3"/>
    <ds:schemaRef ds:uri="http://purl.org/dc/terms/"/>
    <ds:schemaRef ds:uri="43074687-dc52-42c1-9782-347f2c28cd70"/>
    <ds:schemaRef ds:uri="8358e33d-fccb-474f-b257-6a2e2498b2dd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Final_empty_template_2023_v1</Template>
  <TotalTime>95</TotalTime>
  <Words>562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Wingdings</vt:lpstr>
      <vt:lpstr>Arial</vt:lpstr>
      <vt:lpstr>Ink Free</vt:lpstr>
      <vt:lpstr>Calibri</vt:lpstr>
      <vt:lpstr>DM Sans</vt:lpstr>
      <vt:lpstr>Libre Caslon Text</vt:lpstr>
      <vt:lpstr>Kraftvaerk-tema</vt:lpstr>
      <vt:lpstr>Private and Protected Are Just Suggestions</vt:lpstr>
      <vt:lpstr>About Me</vt:lpstr>
      <vt:lpstr>PowerPoint Presentation</vt:lpstr>
      <vt:lpstr>HarmonyLib </vt:lpstr>
      <vt:lpstr>PowerPoint Presentation</vt:lpstr>
      <vt:lpstr>PowerPoint Presentation</vt:lpstr>
      <vt:lpstr>DEMO TIME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Kaspar Kjeldsen</dc:creator>
  <cp:lastModifiedBy>Kaspar Kjeldsen</cp:lastModifiedBy>
  <cp:revision>5</cp:revision>
  <cp:lastPrinted>2023-01-24T20:36:09Z</cp:lastPrinted>
  <dcterms:created xsi:type="dcterms:W3CDTF">2025-05-26T07:46:16Z</dcterms:created>
  <dcterms:modified xsi:type="dcterms:W3CDTF">2025-05-26T09:21:28Z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0x010100C7F2E5AEE2CBCF44BD257C94369C680D</vt:lpwstr>
  </property>
  <property fmtid="{D5CDD505-2E9C-101B-9397-08002B2CF9AE}" pid="3" name="MediaServiceImageTags">
    <vt:lpwstr/>
  </property>
</Properties>
</file>

<file path=docProps/thumbnail.jpeg>
</file>